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4.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 id="2147483681" r:id="rId3"/>
    <p:sldMasterId id="2147483683" r:id="rId4"/>
    <p:sldMasterId id="2147483712" r:id="rId5"/>
    <p:sldMasterId id="2147483726" r:id="rId6"/>
  </p:sldMasterIdLst>
  <p:notesMasterIdLst>
    <p:notesMasterId r:id="rId55"/>
  </p:notesMasterIdLst>
  <p:handoutMasterIdLst>
    <p:handoutMasterId r:id="rId56"/>
  </p:handoutMasterIdLst>
  <p:sldIdLst>
    <p:sldId id="256" r:id="rId7"/>
    <p:sldId id="335" r:id="rId8"/>
    <p:sldId id="259" r:id="rId9"/>
    <p:sldId id="338" r:id="rId10"/>
    <p:sldId id="339" r:id="rId11"/>
    <p:sldId id="340" r:id="rId12"/>
    <p:sldId id="341" r:id="rId13"/>
    <p:sldId id="342" r:id="rId14"/>
    <p:sldId id="343" r:id="rId15"/>
    <p:sldId id="344" r:id="rId16"/>
    <p:sldId id="345" r:id="rId17"/>
    <p:sldId id="346" r:id="rId18"/>
    <p:sldId id="347" r:id="rId19"/>
    <p:sldId id="348" r:id="rId20"/>
    <p:sldId id="336" r:id="rId21"/>
    <p:sldId id="271" r:id="rId22"/>
    <p:sldId id="349" r:id="rId23"/>
    <p:sldId id="350" r:id="rId24"/>
    <p:sldId id="351" r:id="rId25"/>
    <p:sldId id="352" r:id="rId26"/>
    <p:sldId id="353" r:id="rId27"/>
    <p:sldId id="354" r:id="rId28"/>
    <p:sldId id="355" r:id="rId29"/>
    <p:sldId id="373" r:id="rId30"/>
    <p:sldId id="374" r:id="rId31"/>
    <p:sldId id="375" r:id="rId32"/>
    <p:sldId id="376" r:id="rId33"/>
    <p:sldId id="356" r:id="rId34"/>
    <p:sldId id="357" r:id="rId35"/>
    <p:sldId id="337" r:id="rId36"/>
    <p:sldId id="283" r:id="rId37"/>
    <p:sldId id="358" r:id="rId38"/>
    <p:sldId id="359" r:id="rId39"/>
    <p:sldId id="360" r:id="rId40"/>
    <p:sldId id="361" r:id="rId41"/>
    <p:sldId id="362" r:id="rId42"/>
    <p:sldId id="363" r:id="rId43"/>
    <p:sldId id="364" r:id="rId44"/>
    <p:sldId id="365" r:id="rId45"/>
    <p:sldId id="366" r:id="rId46"/>
    <p:sldId id="367" r:id="rId47"/>
    <p:sldId id="368" r:id="rId48"/>
    <p:sldId id="369" r:id="rId49"/>
    <p:sldId id="370" r:id="rId50"/>
    <p:sldId id="371" r:id="rId51"/>
    <p:sldId id="372" r:id="rId52"/>
    <p:sldId id="258" r:id="rId53"/>
    <p:sldId id="334" r:id="rId54"/>
  </p:sldIdLst>
  <p:sldSz cx="9144000" cy="6858000" type="screen4x3"/>
  <p:notesSz cx="6669088" cy="97758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a:srgbClr val="006699"/>
    <a:srgbClr val="33CCCC"/>
    <a:srgbClr val="0099CC"/>
    <a:srgbClr val="00CCFF"/>
    <a:srgbClr val="FFFF99"/>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99771" autoAdjust="0"/>
  </p:normalViewPr>
  <p:slideViewPr>
    <p:cSldViewPr>
      <p:cViewPr>
        <p:scale>
          <a:sx n="120" d="100"/>
          <a:sy n="120" d="100"/>
        </p:scale>
        <p:origin x="-72" y="8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C0BAA7"/>
            </a:solidFill>
          </c:spPr>
          <c:dPt>
            <c:idx val="0"/>
            <c:bubble3D val="0"/>
            <c:spPr>
              <a:solidFill>
                <a:srgbClr val="C30000"/>
              </a:solidFill>
            </c:spPr>
          </c:dPt>
          <c:cat>
            <c:strRef>
              <c:f>Sheet1!$A$2:$A$3</c:f>
              <c:strCache>
                <c:ptCount val="2"/>
                <c:pt idx="0">
                  <c:v>1st Qtr</c:v>
                </c:pt>
                <c:pt idx="1">
                  <c:v>2nd Qtr</c:v>
                </c:pt>
              </c:strCache>
            </c:strRef>
          </c:cat>
          <c:val>
            <c:numRef>
              <c:f>Sheet1!$B$2:$B$3</c:f>
              <c:numCache>
                <c:formatCode>General</c:formatCode>
                <c:ptCount val="2"/>
                <c:pt idx="0">
                  <c:v>89</c:v>
                </c:pt>
                <c:pt idx="1">
                  <c:v>11</c:v>
                </c:pt>
              </c:numCache>
            </c:numRef>
          </c:val>
        </c:ser>
        <c:dLbls>
          <c:showLegendKey val="0"/>
          <c:showVal val="0"/>
          <c:showCatName val="0"/>
          <c:showSerName val="0"/>
          <c:showPercent val="0"/>
          <c:showBubbleSize val="0"/>
          <c:showLeaderLines val="1"/>
        </c:dLbls>
        <c:firstSliceAng val="20"/>
        <c:holeSize val="65"/>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C0BAA7"/>
            </a:solidFill>
          </c:spPr>
          <c:dPt>
            <c:idx val="0"/>
            <c:bubble3D val="0"/>
            <c:spPr>
              <a:solidFill>
                <a:srgbClr val="C30000"/>
              </a:solidFill>
            </c:spPr>
          </c:dPt>
          <c:cat>
            <c:strRef>
              <c:f>Sheet1!$A$2:$A$3</c:f>
              <c:strCache>
                <c:ptCount val="2"/>
                <c:pt idx="0">
                  <c:v>1st Qtr</c:v>
                </c:pt>
                <c:pt idx="1">
                  <c:v>2nd Qtr</c:v>
                </c:pt>
              </c:strCache>
            </c:strRef>
          </c:cat>
          <c:val>
            <c:numRef>
              <c:f>Sheet1!$B$2:$B$3</c:f>
              <c:numCache>
                <c:formatCode>General</c:formatCode>
                <c:ptCount val="2"/>
                <c:pt idx="0">
                  <c:v>73</c:v>
                </c:pt>
                <c:pt idx="1">
                  <c:v>27</c:v>
                </c:pt>
              </c:numCache>
            </c:numRef>
          </c:val>
        </c:ser>
        <c:dLbls>
          <c:showLegendKey val="0"/>
          <c:showVal val="0"/>
          <c:showCatName val="0"/>
          <c:showSerName val="0"/>
          <c:showPercent val="0"/>
          <c:showBubbleSize val="0"/>
          <c:showLeaderLines val="1"/>
        </c:dLbls>
        <c:firstSliceAng val="50"/>
        <c:holeSize val="65"/>
      </c:doughnut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C0BAA7"/>
            </a:solidFill>
          </c:spPr>
          <c:dPt>
            <c:idx val="0"/>
            <c:bubble3D val="0"/>
            <c:spPr>
              <a:solidFill>
                <a:srgbClr val="C30000"/>
              </a:solidFill>
            </c:spPr>
          </c:dPt>
          <c:cat>
            <c:strRef>
              <c:f>Sheet1!$A$2:$A$3</c:f>
              <c:strCache>
                <c:ptCount val="2"/>
                <c:pt idx="0">
                  <c:v>1st Qtr</c:v>
                </c:pt>
                <c:pt idx="1">
                  <c:v>2nd Qtr</c:v>
                </c:pt>
              </c:strCache>
            </c:strRef>
          </c:cat>
          <c:val>
            <c:numRef>
              <c:f>Sheet1!$B$2:$B$3</c:f>
              <c:numCache>
                <c:formatCode>General</c:formatCode>
                <c:ptCount val="2"/>
                <c:pt idx="0">
                  <c:v>31</c:v>
                </c:pt>
                <c:pt idx="1">
                  <c:v>69</c:v>
                </c:pt>
              </c:numCache>
            </c:numRef>
          </c:val>
        </c:ser>
        <c:dLbls>
          <c:showLegendKey val="0"/>
          <c:showVal val="0"/>
          <c:showCatName val="0"/>
          <c:showSerName val="0"/>
          <c:showPercent val="0"/>
          <c:showBubbleSize val="0"/>
          <c:showLeaderLines val="1"/>
        </c:dLbls>
        <c:firstSliceAng val="122"/>
        <c:holeSize val="65"/>
      </c:doughnut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C0BAA7"/>
            </a:solidFill>
          </c:spPr>
          <c:dPt>
            <c:idx val="0"/>
            <c:bubble3D val="0"/>
            <c:spPr>
              <a:solidFill>
                <a:srgbClr val="C30000"/>
              </a:solidFill>
            </c:spPr>
          </c:dPt>
          <c:cat>
            <c:strRef>
              <c:f>Sheet1!$A$2:$A$3</c:f>
              <c:strCache>
                <c:ptCount val="2"/>
                <c:pt idx="0">
                  <c:v>1st Qtr</c:v>
                </c:pt>
                <c:pt idx="1">
                  <c:v>2nd Qtr</c:v>
                </c:pt>
              </c:strCache>
            </c:strRef>
          </c:cat>
          <c:val>
            <c:numRef>
              <c:f>Sheet1!$B$2:$B$3</c:f>
              <c:numCache>
                <c:formatCode>General</c:formatCode>
                <c:ptCount val="2"/>
                <c:pt idx="0">
                  <c:v>75</c:v>
                </c:pt>
                <c:pt idx="1">
                  <c:v>25</c:v>
                </c:pt>
              </c:numCache>
            </c:numRef>
          </c:val>
        </c:ser>
        <c:dLbls>
          <c:showLegendKey val="0"/>
          <c:showVal val="0"/>
          <c:showCatName val="0"/>
          <c:showSerName val="0"/>
          <c:showPercent val="0"/>
          <c:showBubbleSize val="0"/>
          <c:showLeaderLines val="1"/>
        </c:dLbls>
        <c:firstSliceAng val="46"/>
        <c:holeSize val="65"/>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2"/>
            </a:solidFill>
            <a:ln>
              <a:solidFill>
                <a:schemeClr val="accent1"/>
              </a:solidFill>
            </a:ln>
          </c:spPr>
          <c:invertIfNegative val="0"/>
          <c:cat>
            <c:strRef>
              <c:f>Sheet1!$A$2:$A$13</c:f>
              <c:strCache>
                <c:ptCount val="12"/>
                <c:pt idx="0">
                  <c:v>Protecting customer information</c:v>
                </c:pt>
                <c:pt idx="1">
                  <c:v>Protecting the organisations reputation</c:v>
                </c:pt>
                <c:pt idx="2">
                  <c:v>Preventing downtime and outages</c:v>
                </c:pt>
                <c:pt idx="3">
                  <c:v>Complying with laws/regulations</c:v>
                </c:pt>
                <c:pt idx="4">
                  <c:v>Protecting Intellectual Property</c:v>
                </c:pt>
                <c:pt idx="5">
                  <c:v>Maintaining data Integrity</c:v>
                </c:pt>
                <c:pt idx="6">
                  <c:v>Enabling business opportunities</c:v>
                </c:pt>
                <c:pt idx="7">
                  <c:v>Government cyber security initiatives</c:v>
                </c:pt>
                <c:pt idx="8">
                  <c:v>Business continuity in a disaster situation</c:v>
                </c:pt>
                <c:pt idx="9">
                  <c:v>Improving efficiency/cost reduction</c:v>
                </c:pt>
                <c:pt idx="10">
                  <c:v>Protecting other assets (e.g.cash) from theft</c:v>
                </c:pt>
                <c:pt idx="11">
                  <c:v>Suffered a serious security breach  </c:v>
                </c:pt>
              </c:strCache>
            </c:strRef>
          </c:cat>
          <c:val>
            <c:numRef>
              <c:f>Sheet1!$B$2:$B$13</c:f>
              <c:numCache>
                <c:formatCode>General</c:formatCode>
                <c:ptCount val="12"/>
                <c:pt idx="0">
                  <c:v>34</c:v>
                </c:pt>
                <c:pt idx="1">
                  <c:v>21</c:v>
                </c:pt>
                <c:pt idx="2">
                  <c:v>12</c:v>
                </c:pt>
                <c:pt idx="3">
                  <c:v>10</c:v>
                </c:pt>
                <c:pt idx="4">
                  <c:v>10</c:v>
                </c:pt>
                <c:pt idx="5">
                  <c:v>5</c:v>
                </c:pt>
                <c:pt idx="6">
                  <c:v>2</c:v>
                </c:pt>
                <c:pt idx="7">
                  <c:v>2</c:v>
                </c:pt>
                <c:pt idx="8">
                  <c:v>2</c:v>
                </c:pt>
                <c:pt idx="9">
                  <c:v>1</c:v>
                </c:pt>
                <c:pt idx="10">
                  <c:v>1</c:v>
                </c:pt>
                <c:pt idx="11">
                  <c:v>1</c:v>
                </c:pt>
              </c:numCache>
            </c:numRef>
          </c:val>
        </c:ser>
        <c:dLbls>
          <c:showLegendKey val="0"/>
          <c:showVal val="0"/>
          <c:showCatName val="0"/>
          <c:showSerName val="0"/>
          <c:showPercent val="0"/>
          <c:showBubbleSize val="0"/>
        </c:dLbls>
        <c:gapWidth val="150"/>
        <c:axId val="134575232"/>
        <c:axId val="134576768"/>
      </c:barChart>
      <c:catAx>
        <c:axId val="134575232"/>
        <c:scaling>
          <c:orientation val="minMax"/>
        </c:scaling>
        <c:delete val="0"/>
        <c:axPos val="b"/>
        <c:numFmt formatCode="General" sourceLinked="0"/>
        <c:majorTickMark val="out"/>
        <c:minorTickMark val="none"/>
        <c:tickLblPos val="nextTo"/>
        <c:txPr>
          <a:bodyPr/>
          <a:lstStyle/>
          <a:p>
            <a:pPr>
              <a:defRPr sz="1100" baseline="0">
                <a:latin typeface="Georgia" panose="02040502050405020303" pitchFamily="18" charset="0"/>
              </a:defRPr>
            </a:pPr>
            <a:endParaRPr lang="en-US"/>
          </a:p>
        </c:txPr>
        <c:crossAx val="134576768"/>
        <c:crosses val="autoZero"/>
        <c:auto val="1"/>
        <c:lblAlgn val="ctr"/>
        <c:lblOffset val="100"/>
        <c:noMultiLvlLbl val="0"/>
      </c:catAx>
      <c:valAx>
        <c:axId val="134576768"/>
        <c:scaling>
          <c:orientation val="minMax"/>
        </c:scaling>
        <c:delete val="0"/>
        <c:axPos val="l"/>
        <c:majorGridlines/>
        <c:numFmt formatCode="General" sourceLinked="1"/>
        <c:majorTickMark val="out"/>
        <c:minorTickMark val="none"/>
        <c:tickLblPos val="nextTo"/>
        <c:txPr>
          <a:bodyPr/>
          <a:lstStyle/>
          <a:p>
            <a:pPr>
              <a:defRPr sz="1400">
                <a:latin typeface="+mj-lt"/>
              </a:defRPr>
            </a:pPr>
            <a:endParaRPr lang="en-US"/>
          </a:p>
        </c:txPr>
        <c:crossAx val="13457523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88791"/>
          </a:xfrm>
          <a:prstGeom prst="rect">
            <a:avLst/>
          </a:prstGeom>
        </p:spPr>
        <p:txBody>
          <a:bodyPr vert="horz" lIns="91440" tIns="45720" rIns="91440" bIns="45720" rtlCol="0"/>
          <a:lstStyle>
            <a:lvl1pPr algn="r">
              <a:defRPr sz="1200"/>
            </a:lvl1pPr>
          </a:lstStyle>
          <a:p>
            <a:fld id="{8985976B-0149-4377-B1B5-2E29CE0A8930}" type="datetimeFigureOut">
              <a:rPr lang="en-US" smtClean="0"/>
              <a:t>6/18/2015</a:t>
            </a:fld>
            <a:endParaRPr lang="en-US"/>
          </a:p>
        </p:txBody>
      </p:sp>
      <p:sp>
        <p:nvSpPr>
          <p:cNvPr id="4" name="Footer Placeholder 3"/>
          <p:cNvSpPr>
            <a:spLocks noGrp="1"/>
          </p:cNvSpPr>
          <p:nvPr>
            <p:ph type="ftr" sz="quarter" idx="2"/>
          </p:nvPr>
        </p:nvSpPr>
        <p:spPr>
          <a:xfrm>
            <a:off x="0" y="9285337"/>
            <a:ext cx="2889938" cy="48879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285337"/>
            <a:ext cx="2889938" cy="488791"/>
          </a:xfrm>
          <a:prstGeom prst="rect">
            <a:avLst/>
          </a:prstGeom>
        </p:spPr>
        <p:txBody>
          <a:bodyPr vert="horz" lIns="91440" tIns="45720" rIns="91440" bIns="45720" rtlCol="0" anchor="b"/>
          <a:lstStyle>
            <a:lvl1pPr algn="r">
              <a:defRPr sz="1200"/>
            </a:lvl1pPr>
          </a:lstStyle>
          <a:p>
            <a:fld id="{5F025FD8-C81F-4DEA-918A-AF7C5B7F42B0}" type="slidenum">
              <a:rPr lang="en-US" smtClean="0"/>
              <a:t>‹#›</a:t>
            </a:fld>
            <a:endParaRPr lang="en-US"/>
          </a:p>
        </p:txBody>
      </p:sp>
    </p:spTree>
    <p:extLst>
      <p:ext uri="{BB962C8B-B14F-4D97-AF65-F5344CB8AC3E}">
        <p14:creationId xmlns:p14="http://schemas.microsoft.com/office/powerpoint/2010/main" val="567177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87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777607" y="0"/>
            <a:ext cx="2889938" cy="488791"/>
          </a:xfrm>
          <a:prstGeom prst="rect">
            <a:avLst/>
          </a:prstGeom>
        </p:spPr>
        <p:txBody>
          <a:bodyPr vert="horz" lIns="91440" tIns="45720" rIns="91440" bIns="45720" rtlCol="0"/>
          <a:lstStyle>
            <a:lvl1pPr algn="r">
              <a:defRPr sz="1200"/>
            </a:lvl1pPr>
          </a:lstStyle>
          <a:p>
            <a:fld id="{E4F6537E-7AB1-4887-9074-3FA831C39190}" type="datetimeFigureOut">
              <a:rPr lang="en-US" smtClean="0"/>
              <a:t>6/18/2015</a:t>
            </a:fld>
            <a:endParaRPr lang="en-US"/>
          </a:p>
        </p:txBody>
      </p:sp>
      <p:sp>
        <p:nvSpPr>
          <p:cNvPr id="4" name="Slide Image Placeholder 3"/>
          <p:cNvSpPr>
            <a:spLocks noGrp="1" noRot="1" noChangeAspect="1"/>
          </p:cNvSpPr>
          <p:nvPr>
            <p:ph type="sldImg" idx="2"/>
          </p:nvPr>
        </p:nvSpPr>
        <p:spPr>
          <a:xfrm>
            <a:off x="892175" y="733425"/>
            <a:ext cx="4884738" cy="36655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909" y="4643517"/>
            <a:ext cx="5335270" cy="439912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285337"/>
            <a:ext cx="2889938" cy="4887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777607" y="9285337"/>
            <a:ext cx="2889938" cy="488791"/>
          </a:xfrm>
          <a:prstGeom prst="rect">
            <a:avLst/>
          </a:prstGeom>
        </p:spPr>
        <p:txBody>
          <a:bodyPr vert="horz" lIns="91440" tIns="45720" rIns="91440" bIns="45720" rtlCol="0" anchor="b"/>
          <a:lstStyle>
            <a:lvl1pPr algn="r">
              <a:defRPr sz="1200"/>
            </a:lvl1pPr>
          </a:lstStyle>
          <a:p>
            <a:fld id="{99673EAA-E44C-4C39-8238-3F7DD0EC5F38}" type="slidenum">
              <a:rPr lang="en-US" smtClean="0"/>
              <a:t>‹#›</a:t>
            </a:fld>
            <a:endParaRPr lang="en-US"/>
          </a:p>
        </p:txBody>
      </p:sp>
    </p:spTree>
    <p:extLst>
      <p:ext uri="{BB962C8B-B14F-4D97-AF65-F5344CB8AC3E}">
        <p14:creationId xmlns:p14="http://schemas.microsoft.com/office/powerpoint/2010/main" val="74998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r>
              <a:rPr lang="en-US" dirty="0" smtClean="0"/>
              <a:t>32% actually lost data from</a:t>
            </a:r>
            <a:r>
              <a:rPr lang="en-US" baseline="0" dirty="0" smtClean="0"/>
              <a:t> malicious actors</a:t>
            </a:r>
            <a:endParaRPr lang="en-US" dirty="0"/>
          </a:p>
        </p:txBody>
      </p:sp>
    </p:spTree>
    <p:extLst>
      <p:ext uri="{BB962C8B-B14F-4D97-AF65-F5344CB8AC3E}">
        <p14:creationId xmlns:p14="http://schemas.microsoft.com/office/powerpoint/2010/main" val="2176735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36</a:t>
            </a:fld>
            <a:endParaRPr lang="en-GB">
              <a:solidFill>
                <a:prstClr val="black"/>
              </a:solidFill>
            </a:endParaRPr>
          </a:p>
        </p:txBody>
      </p:sp>
    </p:spTree>
    <p:extLst>
      <p:ext uri="{BB962C8B-B14F-4D97-AF65-F5344CB8AC3E}">
        <p14:creationId xmlns:p14="http://schemas.microsoft.com/office/powerpoint/2010/main" val="1799062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2308626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38</a:t>
            </a:fld>
            <a:endParaRPr lang="en-GB">
              <a:solidFill>
                <a:prstClr val="black"/>
              </a:solidFill>
            </a:endParaRPr>
          </a:p>
        </p:txBody>
      </p:sp>
    </p:spTree>
    <p:extLst>
      <p:ext uri="{BB962C8B-B14F-4D97-AF65-F5344CB8AC3E}">
        <p14:creationId xmlns:p14="http://schemas.microsoft.com/office/powerpoint/2010/main" val="1876492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39</a:t>
            </a:fld>
            <a:endParaRPr lang="en-GB">
              <a:solidFill>
                <a:prstClr val="black"/>
              </a:solidFill>
            </a:endParaRPr>
          </a:p>
        </p:txBody>
      </p:sp>
    </p:spTree>
    <p:extLst>
      <p:ext uri="{BB962C8B-B14F-4D97-AF65-F5344CB8AC3E}">
        <p14:creationId xmlns:p14="http://schemas.microsoft.com/office/powerpoint/2010/main" val="1344784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40</a:t>
            </a:fld>
            <a:endParaRPr lang="en-GB">
              <a:solidFill>
                <a:prstClr val="black"/>
              </a:solidFill>
            </a:endParaRPr>
          </a:p>
        </p:txBody>
      </p:sp>
    </p:spTree>
    <p:extLst>
      <p:ext uri="{BB962C8B-B14F-4D97-AF65-F5344CB8AC3E}">
        <p14:creationId xmlns:p14="http://schemas.microsoft.com/office/powerpoint/2010/main" val="3649458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41</a:t>
            </a:fld>
            <a:endParaRPr lang="en-GB">
              <a:solidFill>
                <a:prstClr val="black"/>
              </a:solidFill>
            </a:endParaRPr>
          </a:p>
        </p:txBody>
      </p:sp>
    </p:spTree>
    <p:extLst>
      <p:ext uri="{BB962C8B-B14F-4D97-AF65-F5344CB8AC3E}">
        <p14:creationId xmlns:p14="http://schemas.microsoft.com/office/powerpoint/2010/main" val="968153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42</a:t>
            </a:fld>
            <a:endParaRPr lang="en-GB">
              <a:solidFill>
                <a:prstClr val="black"/>
              </a:solidFill>
            </a:endParaRPr>
          </a:p>
        </p:txBody>
      </p:sp>
    </p:spTree>
    <p:extLst>
      <p:ext uri="{BB962C8B-B14F-4D97-AF65-F5344CB8AC3E}">
        <p14:creationId xmlns:p14="http://schemas.microsoft.com/office/powerpoint/2010/main" val="36711800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43</a:t>
            </a:fld>
            <a:endParaRPr lang="en-GB">
              <a:solidFill>
                <a:prstClr val="black"/>
              </a:solidFill>
            </a:endParaRPr>
          </a:p>
        </p:txBody>
      </p:sp>
    </p:spTree>
    <p:extLst>
      <p:ext uri="{BB962C8B-B14F-4D97-AF65-F5344CB8AC3E}">
        <p14:creationId xmlns:p14="http://schemas.microsoft.com/office/powerpoint/2010/main" val="1878926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44</a:t>
            </a:fld>
            <a:endParaRPr lang="en-GB">
              <a:solidFill>
                <a:prstClr val="black"/>
              </a:solidFill>
            </a:endParaRPr>
          </a:p>
        </p:txBody>
      </p:sp>
    </p:spTree>
    <p:extLst>
      <p:ext uri="{BB962C8B-B14F-4D97-AF65-F5344CB8AC3E}">
        <p14:creationId xmlns:p14="http://schemas.microsoft.com/office/powerpoint/2010/main" val="1785933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46</a:t>
            </a:fld>
            <a:endParaRPr lang="en-GB">
              <a:solidFill>
                <a:prstClr val="black"/>
              </a:solidFill>
            </a:endParaRPr>
          </a:p>
        </p:txBody>
      </p:sp>
    </p:spTree>
    <p:extLst>
      <p:ext uri="{BB962C8B-B14F-4D97-AF65-F5344CB8AC3E}">
        <p14:creationId xmlns:p14="http://schemas.microsoft.com/office/powerpoint/2010/main" val="1549816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r>
              <a:rPr lang="en-US" dirty="0" smtClean="0"/>
              <a:t>10% from competitors</a:t>
            </a:r>
            <a:endParaRPr lang="en-US" dirty="0"/>
          </a:p>
        </p:txBody>
      </p:sp>
    </p:spTree>
    <p:extLst>
      <p:ext uri="{BB962C8B-B14F-4D97-AF65-F5344CB8AC3E}">
        <p14:creationId xmlns:p14="http://schemas.microsoft.com/office/powerpoint/2010/main" val="82688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696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0588" y="733425"/>
            <a:ext cx="4887912" cy="3665538"/>
          </a:xfrm>
        </p:spPr>
      </p:sp>
      <p:sp>
        <p:nvSpPr>
          <p:cNvPr id="3" name="Notes Placeholder 2"/>
          <p:cNvSpPr>
            <a:spLocks noGrp="1"/>
          </p:cNvSpPr>
          <p:nvPr>
            <p:ph type="body" idx="1"/>
          </p:nvPr>
        </p:nvSpPr>
        <p:spPr/>
        <p:txBody>
          <a:bodyPr/>
          <a:lstStyle/>
          <a:p>
            <a:r>
              <a:rPr lang="en-US" dirty="0" smtClean="0"/>
              <a:t>Responses</a:t>
            </a:r>
            <a:r>
              <a:rPr lang="en-US" baseline="0" dirty="0" smtClean="0"/>
              <a:t> looked good from those that returned </a:t>
            </a:r>
            <a:endParaRPr lang="en-US" dirty="0"/>
          </a:p>
        </p:txBody>
      </p:sp>
    </p:spTree>
    <p:extLst>
      <p:ext uri="{BB962C8B-B14F-4D97-AF65-F5344CB8AC3E}">
        <p14:creationId xmlns:p14="http://schemas.microsoft.com/office/powerpoint/2010/main" val="3277963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7388" y="733425"/>
            <a:ext cx="5294312" cy="3665538"/>
          </a:xfrm>
        </p:spPr>
      </p:sp>
      <p:sp>
        <p:nvSpPr>
          <p:cNvPr id="3" name="Notes Placeholder 2"/>
          <p:cNvSpPr>
            <a:spLocks noGrp="1"/>
          </p:cNvSpPr>
          <p:nvPr>
            <p:ph type="body" idx="1"/>
          </p:nvPr>
        </p:nvSpPr>
        <p:spPr/>
        <p:txBody>
          <a:bodyPr/>
          <a:lstStyle/>
          <a:p>
            <a:endParaRPr lang="en-GB" dirty="0" smtClean="0"/>
          </a:p>
          <a:p>
            <a:r>
              <a:rPr lang="en-GB" dirty="0" smtClean="0"/>
              <a:t>http://building-the-digital-enterprise.com/wp-content/uploads/2015/03/The-Paradox-of-choice-learning-to-move-to-better-digital-design-outcomes-Paper-1.pdf</a:t>
            </a:r>
          </a:p>
          <a:p>
            <a:endParaRPr lang="en-GB" dirty="0" smtClean="0"/>
          </a:p>
          <a:p>
            <a:r>
              <a:rPr lang="en-GB" dirty="0" smtClean="0"/>
              <a:t>http://building-the-digital-enterprise.com/wp-content/uploads/2015/03/The-state-of-Digital-Technology-and-Enterprise-Paper-2.pdf</a:t>
            </a:r>
          </a:p>
          <a:p>
            <a:endParaRPr lang="en-GB" dirty="0"/>
          </a:p>
        </p:txBody>
      </p:sp>
      <p:sp>
        <p:nvSpPr>
          <p:cNvPr id="4" name="Slide Number Placeholder 3"/>
          <p:cNvSpPr>
            <a:spLocks noGrp="1"/>
          </p:cNvSpPr>
          <p:nvPr>
            <p:ph type="sldNum" sz="quarter" idx="10"/>
          </p:nvPr>
        </p:nvSpPr>
        <p:spPr/>
        <p:txBody>
          <a:bodyPr/>
          <a:lstStyle/>
          <a:p>
            <a:pPr>
              <a:buClr>
                <a:srgbClr val="1F497D"/>
              </a:buClr>
            </a:pPr>
            <a:fld id="{D51FD0A5-E9FF-449F-9E6C-EA6FECB95E81}" type="slidenum">
              <a:rPr lang="en-US" smtClean="0"/>
              <a:pPr>
                <a:buClr>
                  <a:srgbClr val="1F497D"/>
                </a:buClr>
              </a:pPr>
              <a:t>28</a:t>
            </a:fld>
            <a:endParaRPr lang="en-US" dirty="0"/>
          </a:p>
        </p:txBody>
      </p:sp>
    </p:spTree>
    <p:extLst>
      <p:ext uri="{BB962C8B-B14F-4D97-AF65-F5344CB8AC3E}">
        <p14:creationId xmlns:p14="http://schemas.microsoft.com/office/powerpoint/2010/main" val="4287513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5513" y="744538"/>
            <a:ext cx="4967287" cy="3727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989710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r>
              <a:rPr lang="en-GB" dirty="0" smtClean="0"/>
              <a:t> </a:t>
            </a:r>
            <a:endParaRPr lang="en-GB" dirty="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33</a:t>
            </a:fld>
            <a:endParaRPr lang="en-GB">
              <a:solidFill>
                <a:prstClr val="black"/>
              </a:solidFill>
            </a:endParaRPr>
          </a:p>
        </p:txBody>
      </p:sp>
    </p:spTree>
    <p:extLst>
      <p:ext uri="{BB962C8B-B14F-4D97-AF65-F5344CB8AC3E}">
        <p14:creationId xmlns:p14="http://schemas.microsoft.com/office/powerpoint/2010/main" val="209539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34</a:t>
            </a:fld>
            <a:endParaRPr lang="en-GB">
              <a:solidFill>
                <a:prstClr val="black"/>
              </a:solidFill>
            </a:endParaRPr>
          </a:p>
        </p:txBody>
      </p:sp>
    </p:spTree>
    <p:extLst>
      <p:ext uri="{BB962C8B-B14F-4D97-AF65-F5344CB8AC3E}">
        <p14:creationId xmlns:p14="http://schemas.microsoft.com/office/powerpoint/2010/main" val="256619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2175" y="733425"/>
            <a:ext cx="4884738" cy="366553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F0B3A6-3E2C-44E2-BF0B-CC26BF69AAB9}" type="slidenum">
              <a:rPr lang="en-GB" smtClean="0">
                <a:solidFill>
                  <a:prstClr val="black"/>
                </a:solidFill>
              </a:rPr>
              <a:pPr/>
              <a:t>35</a:t>
            </a:fld>
            <a:endParaRPr lang="en-GB">
              <a:solidFill>
                <a:prstClr val="black"/>
              </a:solidFill>
            </a:endParaRPr>
          </a:p>
        </p:txBody>
      </p:sp>
    </p:spTree>
    <p:extLst>
      <p:ext uri="{BB962C8B-B14F-4D97-AF65-F5344CB8AC3E}">
        <p14:creationId xmlns:p14="http://schemas.microsoft.com/office/powerpoint/2010/main" val="756553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724FFB-A181-4E82-B182-FB21A643D56D}" type="datetimeFigureOut">
              <a:rPr lang="en-GB" smtClean="0"/>
              <a:t>18/06/2015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BE0177-7826-432F-98CA-E66A6E70FD44}" type="slidenum">
              <a:rPr lang="en-GB" smtClean="0"/>
              <a:t>‹#›</a:t>
            </a:fld>
            <a:endParaRPr lang="en-GB"/>
          </a:p>
        </p:txBody>
      </p:sp>
    </p:spTree>
    <p:extLst>
      <p:ext uri="{BB962C8B-B14F-4D97-AF65-F5344CB8AC3E}">
        <p14:creationId xmlns:p14="http://schemas.microsoft.com/office/powerpoint/2010/main" val="323820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744918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35" name="Shape 35"/>
          <p:cNvSpPr>
            <a:spLocks noGrp="1"/>
          </p:cNvSpPr>
          <p:nvPr>
            <p:ph type="title"/>
          </p:nvPr>
        </p:nvSpPr>
        <p:spPr>
          <a:xfrm>
            <a:off x="457203" y="2"/>
            <a:ext cx="3008314" cy="1435100"/>
          </a:xfrm>
          <a:prstGeom prst="rect">
            <a:avLst/>
          </a:prstGeom>
        </p:spPr>
        <p:txBody>
          <a:bodyPr anchor="b"/>
          <a:lstStyle>
            <a:lvl1pPr algn="l">
              <a:defRPr sz="2000" b="1"/>
            </a:lvl1pPr>
          </a:lstStyle>
          <a:p>
            <a:pPr lvl="0">
              <a:defRPr sz="1800" b="0">
                <a:solidFill>
                  <a:srgbClr val="000000"/>
                </a:solidFill>
              </a:defRPr>
            </a:pPr>
            <a:r>
              <a:rPr sz="2000" b="1">
                <a:solidFill>
                  <a:srgbClr val="435363"/>
                </a:solidFill>
              </a:rPr>
              <a:t>Title Text</a:t>
            </a:r>
          </a:p>
        </p:txBody>
      </p:sp>
      <p:sp>
        <p:nvSpPr>
          <p:cNvPr id="36" name="Shape 36"/>
          <p:cNvSpPr>
            <a:spLocks noGrp="1"/>
          </p:cNvSpPr>
          <p:nvPr>
            <p:ph type="body" idx="1"/>
          </p:nvPr>
        </p:nvSpPr>
        <p:spPr>
          <a:xfrm>
            <a:off x="3575050" y="273054"/>
            <a:ext cx="5111750" cy="6584948"/>
          </a:xfrm>
          <a:prstGeom prst="rect">
            <a:avLst/>
          </a:prstGeom>
        </p:spPr>
        <p:txBody>
          <a:bodyPr/>
          <a:lstStyle/>
          <a:p>
            <a:pPr lvl="0">
              <a:defRPr sz="1800">
                <a:solidFill>
                  <a:srgbClr val="000000"/>
                </a:solidFill>
              </a:defRPr>
            </a:pPr>
            <a:r>
              <a:rPr sz="3200">
                <a:solidFill>
                  <a:srgbClr val="435363"/>
                </a:solidFill>
              </a:rPr>
              <a:t>Body Level One</a:t>
            </a:r>
          </a:p>
          <a:p>
            <a:pPr lvl="1">
              <a:defRPr sz="1800">
                <a:solidFill>
                  <a:srgbClr val="000000"/>
                </a:solidFill>
              </a:defRPr>
            </a:pPr>
            <a:r>
              <a:rPr sz="3200">
                <a:solidFill>
                  <a:srgbClr val="435363"/>
                </a:solidFill>
              </a:rPr>
              <a:t>Body Level Two</a:t>
            </a:r>
          </a:p>
          <a:p>
            <a:pPr lvl="2">
              <a:defRPr sz="1800">
                <a:solidFill>
                  <a:srgbClr val="000000"/>
                </a:solidFill>
              </a:defRPr>
            </a:pPr>
            <a:r>
              <a:rPr sz="3200">
                <a:solidFill>
                  <a:srgbClr val="435363"/>
                </a:solidFill>
              </a:rPr>
              <a:t>Body Level Three</a:t>
            </a:r>
          </a:p>
          <a:p>
            <a:pPr lvl="3">
              <a:defRPr sz="1800">
                <a:solidFill>
                  <a:srgbClr val="000000"/>
                </a:solidFill>
              </a:defRPr>
            </a:pPr>
            <a:r>
              <a:rPr sz="3200">
                <a:solidFill>
                  <a:srgbClr val="435363"/>
                </a:solidFill>
              </a:rPr>
              <a:t>Body Level Four</a:t>
            </a:r>
          </a:p>
          <a:p>
            <a:pPr lvl="4">
              <a:defRPr sz="1800">
                <a:solidFill>
                  <a:srgbClr val="000000"/>
                </a:solidFill>
              </a:defRPr>
            </a:pPr>
            <a:r>
              <a:rPr sz="3200">
                <a:solidFill>
                  <a:srgbClr val="435363"/>
                </a:solidFill>
              </a:rPr>
              <a:t>Body Level Five</a:t>
            </a:r>
          </a:p>
        </p:txBody>
      </p:sp>
    </p:spTree>
    <p:extLst>
      <p:ext uri="{BB962C8B-B14F-4D97-AF65-F5344CB8AC3E}">
        <p14:creationId xmlns:p14="http://schemas.microsoft.com/office/powerpoint/2010/main" val="356086126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38" name="Shape 38"/>
          <p:cNvSpPr>
            <a:spLocks noGrp="1"/>
          </p:cNvSpPr>
          <p:nvPr>
            <p:ph type="title"/>
          </p:nvPr>
        </p:nvSpPr>
        <p:spPr>
          <a:xfrm>
            <a:off x="1792290" y="4800603"/>
            <a:ext cx="5486401" cy="566740"/>
          </a:xfrm>
          <a:prstGeom prst="rect">
            <a:avLst/>
          </a:prstGeom>
        </p:spPr>
        <p:txBody>
          <a:bodyPr anchor="b"/>
          <a:lstStyle>
            <a:lvl1pPr algn="l">
              <a:defRPr sz="2000" b="1"/>
            </a:lvl1pPr>
          </a:lstStyle>
          <a:p>
            <a:pPr lvl="0">
              <a:defRPr sz="1800" b="0">
                <a:solidFill>
                  <a:srgbClr val="000000"/>
                </a:solidFill>
              </a:defRPr>
            </a:pPr>
            <a:r>
              <a:rPr sz="2000" b="1">
                <a:solidFill>
                  <a:srgbClr val="435363"/>
                </a:solidFill>
              </a:rPr>
              <a:t>Title Text</a:t>
            </a:r>
          </a:p>
        </p:txBody>
      </p:sp>
      <p:sp>
        <p:nvSpPr>
          <p:cNvPr id="39" name="Shape 39"/>
          <p:cNvSpPr>
            <a:spLocks noGrp="1"/>
          </p:cNvSpPr>
          <p:nvPr>
            <p:ph type="body" idx="1"/>
          </p:nvPr>
        </p:nvSpPr>
        <p:spPr>
          <a:xfrm>
            <a:off x="1792290" y="5367337"/>
            <a:ext cx="5486401" cy="804864"/>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solidFill>
                  <a:srgbClr val="000000"/>
                </a:solidFill>
              </a:defRPr>
            </a:pPr>
            <a:r>
              <a:rPr sz="1400">
                <a:solidFill>
                  <a:srgbClr val="435363"/>
                </a:solidFill>
              </a:rPr>
              <a:t>Body Level One</a:t>
            </a:r>
          </a:p>
          <a:p>
            <a:pPr lvl="1">
              <a:defRPr sz="1800">
                <a:solidFill>
                  <a:srgbClr val="000000"/>
                </a:solidFill>
              </a:defRPr>
            </a:pPr>
            <a:r>
              <a:rPr sz="1400">
                <a:solidFill>
                  <a:srgbClr val="435363"/>
                </a:solidFill>
              </a:rPr>
              <a:t>Body Level Two</a:t>
            </a:r>
          </a:p>
          <a:p>
            <a:pPr lvl="2">
              <a:defRPr sz="1800">
                <a:solidFill>
                  <a:srgbClr val="000000"/>
                </a:solidFill>
              </a:defRPr>
            </a:pPr>
            <a:r>
              <a:rPr sz="1400">
                <a:solidFill>
                  <a:srgbClr val="435363"/>
                </a:solidFill>
              </a:rPr>
              <a:t>Body Level Three</a:t>
            </a:r>
          </a:p>
          <a:p>
            <a:pPr lvl="3">
              <a:defRPr sz="1800">
                <a:solidFill>
                  <a:srgbClr val="000000"/>
                </a:solidFill>
              </a:defRPr>
            </a:pPr>
            <a:r>
              <a:rPr sz="1400">
                <a:solidFill>
                  <a:srgbClr val="435363"/>
                </a:solidFill>
              </a:rPr>
              <a:t>Body Level Four</a:t>
            </a:r>
          </a:p>
          <a:p>
            <a:pPr lvl="4">
              <a:defRPr sz="1800">
                <a:solidFill>
                  <a:srgbClr val="000000"/>
                </a:solidFill>
              </a:defRPr>
            </a:pPr>
            <a:r>
              <a:rPr sz="1400">
                <a:solidFill>
                  <a:srgbClr val="435363"/>
                </a:solidFill>
              </a:rPr>
              <a:t>Body Level Five</a:t>
            </a:r>
          </a:p>
        </p:txBody>
      </p:sp>
    </p:spTree>
    <p:extLst>
      <p:ext uri="{BB962C8B-B14F-4D97-AF65-F5344CB8AC3E}">
        <p14:creationId xmlns:p14="http://schemas.microsoft.com/office/powerpoint/2010/main" val="195938917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ustom Layout">
    <p:spTree>
      <p:nvGrpSpPr>
        <p:cNvPr id="1" name=""/>
        <p:cNvGrpSpPr/>
        <p:nvPr/>
      </p:nvGrpSpPr>
      <p:grpSpPr>
        <a:xfrm>
          <a:off x="0" y="0"/>
          <a:ext cx="0" cy="0"/>
          <a:chOff x="0" y="0"/>
          <a:chExt cx="0" cy="0"/>
        </a:xfrm>
      </p:grpSpPr>
      <p:pic>
        <p:nvPicPr>
          <p:cNvPr id="41" name="image2.png" descr="TenableLogo_FullColor_RGB-01.png"/>
          <p:cNvPicPr/>
          <p:nvPr/>
        </p:nvPicPr>
        <p:blipFill>
          <a:blip r:embed="rId2">
            <a:extLst/>
          </a:blip>
          <a:stretch>
            <a:fillRect/>
          </a:stretch>
        </p:blipFill>
        <p:spPr>
          <a:xfrm>
            <a:off x="1321536" y="941376"/>
            <a:ext cx="5922859" cy="2136989"/>
          </a:xfrm>
          <a:prstGeom prst="rect">
            <a:avLst/>
          </a:prstGeom>
          <a:ln w="12700">
            <a:miter lim="400000"/>
          </a:ln>
          <a:effectLst>
            <a:outerShdw blurRad="50800" dist="38100" dir="2700000" rotWithShape="0">
              <a:srgbClr val="435363">
                <a:alpha val="43000"/>
              </a:srgbClr>
            </a:outerShdw>
          </a:effectLst>
        </p:spPr>
      </p:pic>
    </p:spTree>
    <p:extLst>
      <p:ext uri="{BB962C8B-B14F-4D97-AF65-F5344CB8AC3E}">
        <p14:creationId xmlns:p14="http://schemas.microsoft.com/office/powerpoint/2010/main" val="281829710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1_Custom Layout">
    <p:spTree>
      <p:nvGrpSpPr>
        <p:cNvPr id="1" name=""/>
        <p:cNvGrpSpPr/>
        <p:nvPr/>
      </p:nvGrpSpPr>
      <p:grpSpPr>
        <a:xfrm>
          <a:off x="0" y="0"/>
          <a:ext cx="0" cy="0"/>
          <a:chOff x="0" y="0"/>
          <a:chExt cx="0" cy="0"/>
        </a:xfrm>
      </p:grpSpPr>
      <p:pic>
        <p:nvPicPr>
          <p:cNvPr id="43" name="image3.png"/>
          <p:cNvPicPr/>
          <p:nvPr/>
        </p:nvPicPr>
        <p:blipFill>
          <a:blip r:embed="rId2">
            <a:extLst/>
          </a:blip>
          <a:stretch>
            <a:fillRect/>
          </a:stretch>
        </p:blipFill>
        <p:spPr>
          <a:xfrm>
            <a:off x="1321536" y="2160575"/>
            <a:ext cx="5922859" cy="2136989"/>
          </a:xfrm>
          <a:prstGeom prst="rect">
            <a:avLst/>
          </a:prstGeom>
          <a:ln w="12700">
            <a:miter lim="400000"/>
          </a:ln>
          <a:effectLst>
            <a:outerShdw blurRad="50800" dist="38100" dir="2700000" rotWithShape="0">
              <a:srgbClr val="FFFFFF">
                <a:alpha val="43000"/>
              </a:srgbClr>
            </a:outerShdw>
          </a:effectLst>
        </p:spPr>
      </p:pic>
    </p:spTree>
    <p:extLst>
      <p:ext uri="{BB962C8B-B14F-4D97-AF65-F5344CB8AC3E}">
        <p14:creationId xmlns:p14="http://schemas.microsoft.com/office/powerpoint/2010/main" val="551307724"/>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3_Custom Layout">
    <p:spTree>
      <p:nvGrpSpPr>
        <p:cNvPr id="1" name=""/>
        <p:cNvGrpSpPr/>
        <p:nvPr/>
      </p:nvGrpSpPr>
      <p:grpSpPr>
        <a:xfrm>
          <a:off x="0" y="0"/>
          <a:ext cx="0" cy="0"/>
          <a:chOff x="0" y="0"/>
          <a:chExt cx="0" cy="0"/>
        </a:xfrm>
      </p:grpSpPr>
      <p:sp>
        <p:nvSpPr>
          <p:cNvPr id="45" name="Shape 45"/>
          <p:cNvSpPr>
            <a:spLocks noGrp="1"/>
          </p:cNvSpPr>
          <p:nvPr>
            <p:ph type="title"/>
          </p:nvPr>
        </p:nvSpPr>
        <p:spPr>
          <a:xfrm>
            <a:off x="457200" y="92078"/>
            <a:ext cx="8229600" cy="1508124"/>
          </a:xfrm>
          <a:prstGeom prst="rect">
            <a:avLst/>
          </a:prstGeom>
        </p:spPr>
        <p:txBody>
          <a:bodyPr/>
          <a:lstStyle/>
          <a:p>
            <a:pPr lvl="0">
              <a:defRPr sz="1800">
                <a:solidFill>
                  <a:srgbClr val="000000"/>
                </a:solidFill>
              </a:defRPr>
            </a:pPr>
            <a:r>
              <a:rPr sz="4400">
                <a:solidFill>
                  <a:srgbClr val="435363"/>
                </a:solidFill>
              </a:rPr>
              <a:t>Title Text</a:t>
            </a:r>
          </a:p>
        </p:txBody>
      </p:sp>
      <p:sp>
        <p:nvSpPr>
          <p:cNvPr id="46" name="Shape 46"/>
          <p:cNvSpPr/>
          <p:nvPr/>
        </p:nvSpPr>
        <p:spPr>
          <a:xfrm>
            <a:off x="1021775" y="1417640"/>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47" name="Shape 47"/>
          <p:cNvSpPr/>
          <p:nvPr/>
        </p:nvSpPr>
        <p:spPr>
          <a:xfrm>
            <a:off x="1021775" y="275296"/>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48" name="Shape 48"/>
          <p:cNvSpPr/>
          <p:nvPr/>
        </p:nvSpPr>
        <p:spPr>
          <a:xfrm>
            <a:off x="1174173" y="1417640"/>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49" name="Shape 49"/>
          <p:cNvSpPr/>
          <p:nvPr/>
        </p:nvSpPr>
        <p:spPr>
          <a:xfrm>
            <a:off x="1174173" y="275296"/>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42204760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11_Custom Layout">
    <p:spTree>
      <p:nvGrpSpPr>
        <p:cNvPr id="1" name=""/>
        <p:cNvGrpSpPr/>
        <p:nvPr/>
      </p:nvGrpSpPr>
      <p:grpSpPr>
        <a:xfrm>
          <a:off x="0" y="0"/>
          <a:ext cx="0" cy="0"/>
          <a:chOff x="0" y="0"/>
          <a:chExt cx="0" cy="0"/>
        </a:xfrm>
      </p:grpSpPr>
      <p:sp>
        <p:nvSpPr>
          <p:cNvPr id="51" name="Shape 51"/>
          <p:cNvSpPr>
            <a:spLocks noGrp="1"/>
          </p:cNvSpPr>
          <p:nvPr>
            <p:ph type="title"/>
          </p:nvPr>
        </p:nvSpPr>
        <p:spPr>
          <a:xfrm>
            <a:off x="685800" y="2666377"/>
            <a:ext cx="7772400" cy="1859255"/>
          </a:xfrm>
          <a:prstGeom prst="rect">
            <a:avLst/>
          </a:prstGeom>
        </p:spPr>
        <p:txBody>
          <a:bodyPr/>
          <a:lstStyle/>
          <a:p>
            <a:pPr lvl="0">
              <a:defRPr sz="1800">
                <a:solidFill>
                  <a:srgbClr val="000000"/>
                </a:solidFill>
              </a:defRPr>
            </a:pPr>
            <a:r>
              <a:rPr sz="4400">
                <a:solidFill>
                  <a:srgbClr val="435363"/>
                </a:solidFill>
              </a:rPr>
              <a:t>Title Text</a:t>
            </a:r>
          </a:p>
        </p:txBody>
      </p:sp>
      <p:pic>
        <p:nvPicPr>
          <p:cNvPr id="52" name="image3.png"/>
          <p:cNvPicPr/>
          <p:nvPr/>
        </p:nvPicPr>
        <p:blipFill>
          <a:blip r:embed="rId2">
            <a:extLst/>
          </a:blip>
          <a:stretch>
            <a:fillRect/>
          </a:stretch>
        </p:blipFill>
        <p:spPr>
          <a:xfrm>
            <a:off x="2459786" y="1058451"/>
            <a:ext cx="3646365" cy="1315624"/>
          </a:xfrm>
          <a:prstGeom prst="rect">
            <a:avLst/>
          </a:prstGeom>
          <a:ln w="12700">
            <a:miter lim="400000"/>
          </a:ln>
          <a:effectLst>
            <a:outerShdw blurRad="50800" dist="38100" dir="2700000" rotWithShape="0">
              <a:srgbClr val="FFFFFF">
                <a:alpha val="43000"/>
              </a:srgbClr>
            </a:outerShdw>
          </a:effectLst>
        </p:spPr>
      </p:pic>
      <p:sp>
        <p:nvSpPr>
          <p:cNvPr id="53" name="Shape 53"/>
          <p:cNvSpPr>
            <a:spLocks noGrp="1"/>
          </p:cNvSpPr>
          <p:nvPr>
            <p:ph type="body" idx="1"/>
          </p:nvPr>
        </p:nvSpPr>
        <p:spPr>
          <a:xfrm>
            <a:off x="2481770" y="4525630"/>
            <a:ext cx="4164014" cy="2201335"/>
          </a:xfrm>
          <a:prstGeom prst="rect">
            <a:avLst/>
          </a:prstGeom>
        </p:spPr>
        <p:txBody>
          <a:bodyPr/>
          <a:lstStyle>
            <a:lvl1pPr marL="0" indent="0" algn="ctr">
              <a:spcBef>
                <a:spcPts val="400"/>
              </a:spcBef>
              <a:buSzTx/>
              <a:buFontTx/>
              <a:buNone/>
              <a:defRPr sz="2000">
                <a:solidFill>
                  <a:srgbClr val="808080"/>
                </a:solidFill>
              </a:defRPr>
            </a:lvl1pPr>
            <a:lvl2pPr marL="661307" indent="-204107" algn="ctr">
              <a:spcBef>
                <a:spcPts val="400"/>
              </a:spcBef>
              <a:buFontTx/>
              <a:defRPr sz="2000">
                <a:solidFill>
                  <a:srgbClr val="808080"/>
                </a:solidFill>
              </a:defRPr>
            </a:lvl2pPr>
            <a:lvl3pPr marL="1104900" indent="-190500" algn="ctr">
              <a:spcBef>
                <a:spcPts val="400"/>
              </a:spcBef>
              <a:buFontTx/>
              <a:defRPr sz="2000">
                <a:solidFill>
                  <a:srgbClr val="808080"/>
                </a:solidFill>
              </a:defRPr>
            </a:lvl3pPr>
            <a:lvl4pPr marL="1600200" indent="-228600" algn="ctr">
              <a:spcBef>
                <a:spcPts val="400"/>
              </a:spcBef>
              <a:buFontTx/>
              <a:defRPr sz="2000">
                <a:solidFill>
                  <a:srgbClr val="808080"/>
                </a:solidFill>
              </a:defRPr>
            </a:lvl4pPr>
            <a:lvl5pPr marL="2057400" indent="-228600" algn="ctr">
              <a:spcBef>
                <a:spcPts val="400"/>
              </a:spcBef>
              <a:buFontTx/>
              <a:defRPr sz="2000">
                <a:solidFill>
                  <a:srgbClr val="808080"/>
                </a:solidFill>
              </a:defRPr>
            </a:lvl5pPr>
          </a:lstStyle>
          <a:p>
            <a:pPr lvl="0">
              <a:defRPr sz="1800">
                <a:solidFill>
                  <a:srgbClr val="000000"/>
                </a:solidFill>
              </a:defRPr>
            </a:pPr>
            <a:r>
              <a:rPr sz="2000">
                <a:solidFill>
                  <a:srgbClr val="808080"/>
                </a:solidFill>
              </a:rPr>
              <a:t>Body Level One</a:t>
            </a:r>
          </a:p>
          <a:p>
            <a:pPr lvl="1">
              <a:defRPr sz="1800">
                <a:solidFill>
                  <a:srgbClr val="000000"/>
                </a:solidFill>
              </a:defRPr>
            </a:pPr>
            <a:r>
              <a:rPr sz="2000">
                <a:solidFill>
                  <a:srgbClr val="808080"/>
                </a:solidFill>
              </a:rPr>
              <a:t>Body Level Two</a:t>
            </a:r>
          </a:p>
          <a:p>
            <a:pPr lvl="2">
              <a:defRPr sz="1800">
                <a:solidFill>
                  <a:srgbClr val="000000"/>
                </a:solidFill>
              </a:defRPr>
            </a:pPr>
            <a:r>
              <a:rPr sz="2000">
                <a:solidFill>
                  <a:srgbClr val="808080"/>
                </a:solidFill>
              </a:rPr>
              <a:t>Body Level Three</a:t>
            </a:r>
          </a:p>
          <a:p>
            <a:pPr lvl="3">
              <a:defRPr sz="1800">
                <a:solidFill>
                  <a:srgbClr val="000000"/>
                </a:solidFill>
              </a:defRPr>
            </a:pPr>
            <a:r>
              <a:rPr sz="2000">
                <a:solidFill>
                  <a:srgbClr val="808080"/>
                </a:solidFill>
              </a:rPr>
              <a:t>Body Level Four</a:t>
            </a:r>
          </a:p>
          <a:p>
            <a:pPr lvl="4">
              <a:defRPr sz="1800">
                <a:solidFill>
                  <a:srgbClr val="000000"/>
                </a:solidFill>
              </a:defRPr>
            </a:pPr>
            <a:r>
              <a:rPr sz="2000">
                <a:solidFill>
                  <a:srgbClr val="808080"/>
                </a:solidFill>
              </a:rPr>
              <a:t>Body Level Five</a:t>
            </a:r>
          </a:p>
        </p:txBody>
      </p:sp>
      <p:sp>
        <p:nvSpPr>
          <p:cNvPr id="54" name="Shape 54"/>
          <p:cNvSpPr/>
          <p:nvPr/>
        </p:nvSpPr>
        <p:spPr>
          <a:xfrm>
            <a:off x="1021775" y="4331016"/>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55" name="Shape 55"/>
          <p:cNvSpPr/>
          <p:nvPr/>
        </p:nvSpPr>
        <p:spPr>
          <a:xfrm>
            <a:off x="1021775" y="2860992"/>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183970139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4_Custom Layout">
    <p:spTree>
      <p:nvGrpSpPr>
        <p:cNvPr id="1" name=""/>
        <p:cNvGrpSpPr/>
        <p:nvPr/>
      </p:nvGrpSpPr>
      <p:grpSpPr>
        <a:xfrm>
          <a:off x="0" y="0"/>
          <a:ext cx="0" cy="0"/>
          <a:chOff x="0" y="0"/>
          <a:chExt cx="0" cy="0"/>
        </a:xfrm>
      </p:grpSpPr>
      <p:sp>
        <p:nvSpPr>
          <p:cNvPr id="57" name="Shape 57"/>
          <p:cNvSpPr>
            <a:spLocks noGrp="1"/>
          </p:cNvSpPr>
          <p:nvPr>
            <p:ph type="title"/>
          </p:nvPr>
        </p:nvSpPr>
        <p:spPr>
          <a:xfrm>
            <a:off x="685800" y="1940345"/>
            <a:ext cx="7772400" cy="1850193"/>
          </a:xfrm>
          <a:prstGeom prst="rect">
            <a:avLst/>
          </a:prstGeom>
        </p:spPr>
        <p:txBody>
          <a:bodyPr/>
          <a:lstStyle/>
          <a:p>
            <a:pPr lvl="0">
              <a:defRPr sz="1800">
                <a:solidFill>
                  <a:srgbClr val="000000"/>
                </a:solidFill>
              </a:defRPr>
            </a:pPr>
            <a:r>
              <a:rPr sz="4400">
                <a:solidFill>
                  <a:srgbClr val="435363"/>
                </a:solidFill>
              </a:rPr>
              <a:t>Title Text</a:t>
            </a:r>
          </a:p>
        </p:txBody>
      </p:sp>
      <p:sp>
        <p:nvSpPr>
          <p:cNvPr id="58" name="Shape 58"/>
          <p:cNvSpPr>
            <a:spLocks noGrp="1"/>
          </p:cNvSpPr>
          <p:nvPr>
            <p:ph type="body" idx="1"/>
          </p:nvPr>
        </p:nvSpPr>
        <p:spPr>
          <a:xfrm>
            <a:off x="2481770" y="3790537"/>
            <a:ext cx="4164014" cy="2201335"/>
          </a:xfrm>
          <a:prstGeom prst="rect">
            <a:avLst/>
          </a:prstGeom>
        </p:spPr>
        <p:txBody>
          <a:bodyPr/>
          <a:lstStyle>
            <a:lvl1pPr marL="0" indent="0" algn="ctr">
              <a:spcBef>
                <a:spcPts val="400"/>
              </a:spcBef>
              <a:buSzTx/>
              <a:buFontTx/>
              <a:buNone/>
              <a:defRPr sz="2000">
                <a:solidFill>
                  <a:srgbClr val="808080"/>
                </a:solidFill>
              </a:defRPr>
            </a:lvl1pPr>
            <a:lvl2pPr marL="661307" indent="-204107" algn="ctr">
              <a:spcBef>
                <a:spcPts val="400"/>
              </a:spcBef>
              <a:buFontTx/>
              <a:defRPr sz="2000">
                <a:solidFill>
                  <a:srgbClr val="808080"/>
                </a:solidFill>
              </a:defRPr>
            </a:lvl2pPr>
            <a:lvl3pPr marL="1104900" indent="-190500" algn="ctr">
              <a:spcBef>
                <a:spcPts val="400"/>
              </a:spcBef>
              <a:buFontTx/>
              <a:defRPr sz="2000">
                <a:solidFill>
                  <a:srgbClr val="808080"/>
                </a:solidFill>
              </a:defRPr>
            </a:lvl3pPr>
            <a:lvl4pPr marL="1600200" indent="-228600" algn="ctr">
              <a:spcBef>
                <a:spcPts val="400"/>
              </a:spcBef>
              <a:buFontTx/>
              <a:defRPr sz="2000">
                <a:solidFill>
                  <a:srgbClr val="808080"/>
                </a:solidFill>
              </a:defRPr>
            </a:lvl4pPr>
            <a:lvl5pPr marL="2057400" indent="-228600" algn="ctr">
              <a:spcBef>
                <a:spcPts val="400"/>
              </a:spcBef>
              <a:buFontTx/>
              <a:defRPr sz="2000">
                <a:solidFill>
                  <a:srgbClr val="808080"/>
                </a:solidFill>
              </a:defRPr>
            </a:lvl5pPr>
          </a:lstStyle>
          <a:p>
            <a:pPr lvl="0">
              <a:defRPr sz="1800">
                <a:solidFill>
                  <a:srgbClr val="000000"/>
                </a:solidFill>
              </a:defRPr>
            </a:pPr>
            <a:r>
              <a:rPr sz="2000">
                <a:solidFill>
                  <a:srgbClr val="808080"/>
                </a:solidFill>
              </a:rPr>
              <a:t>Body Level One</a:t>
            </a:r>
          </a:p>
          <a:p>
            <a:pPr lvl="1">
              <a:defRPr sz="1800">
                <a:solidFill>
                  <a:srgbClr val="000000"/>
                </a:solidFill>
              </a:defRPr>
            </a:pPr>
            <a:r>
              <a:rPr sz="2000">
                <a:solidFill>
                  <a:srgbClr val="808080"/>
                </a:solidFill>
              </a:rPr>
              <a:t>Body Level Two</a:t>
            </a:r>
          </a:p>
          <a:p>
            <a:pPr lvl="2">
              <a:defRPr sz="1800">
                <a:solidFill>
                  <a:srgbClr val="000000"/>
                </a:solidFill>
              </a:defRPr>
            </a:pPr>
            <a:r>
              <a:rPr sz="2000">
                <a:solidFill>
                  <a:srgbClr val="808080"/>
                </a:solidFill>
              </a:rPr>
              <a:t>Body Level Three</a:t>
            </a:r>
          </a:p>
          <a:p>
            <a:pPr lvl="3">
              <a:defRPr sz="1800">
                <a:solidFill>
                  <a:srgbClr val="000000"/>
                </a:solidFill>
              </a:defRPr>
            </a:pPr>
            <a:r>
              <a:rPr sz="2000">
                <a:solidFill>
                  <a:srgbClr val="808080"/>
                </a:solidFill>
              </a:rPr>
              <a:t>Body Level Four</a:t>
            </a:r>
          </a:p>
          <a:p>
            <a:pPr lvl="4">
              <a:defRPr sz="1800">
                <a:solidFill>
                  <a:srgbClr val="000000"/>
                </a:solidFill>
              </a:defRPr>
            </a:pPr>
            <a:r>
              <a:rPr sz="2000">
                <a:solidFill>
                  <a:srgbClr val="808080"/>
                </a:solidFill>
              </a:rPr>
              <a:t>Body Level Five</a:t>
            </a:r>
          </a:p>
        </p:txBody>
      </p:sp>
      <p:sp>
        <p:nvSpPr>
          <p:cNvPr id="59" name="Shape 59"/>
          <p:cNvSpPr/>
          <p:nvPr/>
        </p:nvSpPr>
        <p:spPr>
          <a:xfrm>
            <a:off x="1021775" y="3600111"/>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60" name="Shape 60"/>
          <p:cNvSpPr/>
          <p:nvPr/>
        </p:nvSpPr>
        <p:spPr>
          <a:xfrm>
            <a:off x="1021775" y="2130088"/>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331240725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5_Custom Layout">
    <p:spTree>
      <p:nvGrpSpPr>
        <p:cNvPr id="1" name=""/>
        <p:cNvGrpSpPr/>
        <p:nvPr/>
      </p:nvGrpSpPr>
      <p:grpSpPr>
        <a:xfrm>
          <a:off x="0" y="0"/>
          <a:ext cx="0" cy="0"/>
          <a:chOff x="0" y="0"/>
          <a:chExt cx="0" cy="0"/>
        </a:xfrm>
      </p:grpSpPr>
      <p:sp>
        <p:nvSpPr>
          <p:cNvPr id="62" name="Shape 62"/>
          <p:cNvSpPr>
            <a:spLocks noGrp="1"/>
          </p:cNvSpPr>
          <p:nvPr>
            <p:ph type="title"/>
          </p:nvPr>
        </p:nvSpPr>
        <p:spPr>
          <a:xfrm>
            <a:off x="722313" y="2298886"/>
            <a:ext cx="7772401" cy="1362076"/>
          </a:xfrm>
          <a:prstGeom prst="rect">
            <a:avLst/>
          </a:prstGeom>
        </p:spPr>
        <p:txBody>
          <a:bodyPr anchor="t"/>
          <a:lstStyle>
            <a:lvl1pPr algn="l">
              <a:defRPr sz="3200" b="1" cap="all"/>
            </a:lvl1pPr>
          </a:lstStyle>
          <a:p>
            <a:pPr lvl="0">
              <a:defRPr sz="1800" b="0" cap="none">
                <a:solidFill>
                  <a:srgbClr val="000000"/>
                </a:solidFill>
              </a:defRPr>
            </a:pPr>
            <a:r>
              <a:rPr sz="3200" b="1" cap="all">
                <a:solidFill>
                  <a:srgbClr val="435363"/>
                </a:solidFill>
              </a:rPr>
              <a:t>Title Text</a:t>
            </a:r>
          </a:p>
        </p:txBody>
      </p:sp>
      <p:sp>
        <p:nvSpPr>
          <p:cNvPr id="63" name="Shape 63"/>
          <p:cNvSpPr>
            <a:spLocks noGrp="1"/>
          </p:cNvSpPr>
          <p:nvPr>
            <p:ph type="body" idx="1"/>
          </p:nvPr>
        </p:nvSpPr>
        <p:spPr>
          <a:xfrm>
            <a:off x="733426" y="3060097"/>
            <a:ext cx="4164014" cy="486835"/>
          </a:xfrm>
          <a:prstGeom prst="rect">
            <a:avLst/>
          </a:prstGeom>
        </p:spPr>
        <p:txBody>
          <a:bodyPr/>
          <a:lstStyle>
            <a:lvl1pPr marL="0" indent="0">
              <a:spcBef>
                <a:spcPts val="400"/>
              </a:spcBef>
              <a:buSzTx/>
              <a:buFontTx/>
              <a:buNone/>
              <a:defRPr sz="2000">
                <a:solidFill>
                  <a:srgbClr val="808080"/>
                </a:solidFill>
              </a:defRPr>
            </a:lvl1pPr>
            <a:lvl2pPr marL="661307" indent="-204107">
              <a:spcBef>
                <a:spcPts val="400"/>
              </a:spcBef>
              <a:buFontTx/>
              <a:defRPr sz="2000">
                <a:solidFill>
                  <a:srgbClr val="808080"/>
                </a:solidFill>
              </a:defRPr>
            </a:lvl2pPr>
            <a:lvl3pPr marL="1104900" indent="-190500">
              <a:spcBef>
                <a:spcPts val="400"/>
              </a:spcBef>
              <a:buFontTx/>
              <a:defRPr sz="2000">
                <a:solidFill>
                  <a:srgbClr val="808080"/>
                </a:solidFill>
              </a:defRPr>
            </a:lvl3pPr>
            <a:lvl4pPr marL="1600200" indent="-228600">
              <a:spcBef>
                <a:spcPts val="400"/>
              </a:spcBef>
              <a:buFontTx/>
              <a:defRPr sz="2000">
                <a:solidFill>
                  <a:srgbClr val="808080"/>
                </a:solidFill>
              </a:defRPr>
            </a:lvl4pPr>
            <a:lvl5pPr marL="2057400" indent="-228600">
              <a:spcBef>
                <a:spcPts val="400"/>
              </a:spcBef>
              <a:buFontTx/>
              <a:defRPr sz="2000">
                <a:solidFill>
                  <a:srgbClr val="808080"/>
                </a:solidFill>
              </a:defRPr>
            </a:lvl5pPr>
          </a:lstStyle>
          <a:p>
            <a:pPr lvl="0">
              <a:defRPr sz="1800">
                <a:solidFill>
                  <a:srgbClr val="000000"/>
                </a:solidFill>
              </a:defRPr>
            </a:pPr>
            <a:r>
              <a:rPr sz="2000">
                <a:solidFill>
                  <a:srgbClr val="808080"/>
                </a:solidFill>
              </a:rPr>
              <a:t>Body Level One</a:t>
            </a:r>
          </a:p>
          <a:p>
            <a:pPr lvl="1">
              <a:defRPr sz="1800">
                <a:solidFill>
                  <a:srgbClr val="000000"/>
                </a:solidFill>
              </a:defRPr>
            </a:pPr>
            <a:r>
              <a:rPr sz="2000">
                <a:solidFill>
                  <a:srgbClr val="808080"/>
                </a:solidFill>
              </a:rPr>
              <a:t>Body Level Two</a:t>
            </a:r>
          </a:p>
          <a:p>
            <a:pPr lvl="2">
              <a:defRPr sz="1800">
                <a:solidFill>
                  <a:srgbClr val="000000"/>
                </a:solidFill>
              </a:defRPr>
            </a:pPr>
            <a:r>
              <a:rPr sz="2000">
                <a:solidFill>
                  <a:srgbClr val="808080"/>
                </a:solidFill>
              </a:rPr>
              <a:t>Body Level Three</a:t>
            </a:r>
          </a:p>
          <a:p>
            <a:pPr lvl="3">
              <a:defRPr sz="1800">
                <a:solidFill>
                  <a:srgbClr val="000000"/>
                </a:solidFill>
              </a:defRPr>
            </a:pPr>
            <a:r>
              <a:rPr sz="2000">
                <a:solidFill>
                  <a:srgbClr val="808080"/>
                </a:solidFill>
              </a:rPr>
              <a:t>Body Level Four</a:t>
            </a:r>
          </a:p>
          <a:p>
            <a:pPr lvl="4">
              <a:defRPr sz="1800">
                <a:solidFill>
                  <a:srgbClr val="000000"/>
                </a:solidFill>
              </a:defRPr>
            </a:pPr>
            <a:r>
              <a:rPr sz="2000">
                <a:solidFill>
                  <a:srgbClr val="808080"/>
                </a:solidFill>
              </a:rPr>
              <a:t>Body Level Five</a:t>
            </a:r>
          </a:p>
        </p:txBody>
      </p:sp>
      <p:sp>
        <p:nvSpPr>
          <p:cNvPr id="64" name="Shape 64"/>
          <p:cNvSpPr/>
          <p:nvPr/>
        </p:nvSpPr>
        <p:spPr>
          <a:xfrm>
            <a:off x="1021775" y="3660962"/>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65" name="Shape 65"/>
          <p:cNvSpPr/>
          <p:nvPr/>
        </p:nvSpPr>
        <p:spPr>
          <a:xfrm>
            <a:off x="1021775" y="2309725"/>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1804827707"/>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2_Custom Layout">
    <p:spTree>
      <p:nvGrpSpPr>
        <p:cNvPr id="1" name=""/>
        <p:cNvGrpSpPr/>
        <p:nvPr/>
      </p:nvGrpSpPr>
      <p:grpSpPr>
        <a:xfrm>
          <a:off x="0" y="0"/>
          <a:ext cx="0" cy="0"/>
          <a:chOff x="0" y="0"/>
          <a:chExt cx="0" cy="0"/>
        </a:xfrm>
      </p:grpSpPr>
      <p:sp>
        <p:nvSpPr>
          <p:cNvPr id="67" name="Shape 67"/>
          <p:cNvSpPr>
            <a:spLocks noGrp="1"/>
          </p:cNvSpPr>
          <p:nvPr>
            <p:ph type="title"/>
          </p:nvPr>
        </p:nvSpPr>
        <p:spPr>
          <a:prstGeom prst="rect">
            <a:avLst/>
          </a:prstGeom>
        </p:spPr>
        <p:txBody>
          <a:bodyPr/>
          <a:lstStyle/>
          <a:p>
            <a:pPr lvl="0">
              <a:defRPr sz="1800">
                <a:solidFill>
                  <a:srgbClr val="000000"/>
                </a:solidFill>
              </a:defRPr>
            </a:pPr>
            <a:r>
              <a:rPr sz="4400">
                <a:solidFill>
                  <a:srgbClr val="435363"/>
                </a:solidFill>
              </a:rPr>
              <a:t>Title Text</a:t>
            </a:r>
          </a:p>
        </p:txBody>
      </p:sp>
      <p:sp>
        <p:nvSpPr>
          <p:cNvPr id="68" name="Shape 68"/>
          <p:cNvSpPr>
            <a:spLocks noGrp="1"/>
          </p:cNvSpPr>
          <p:nvPr>
            <p:ph type="body" idx="1"/>
          </p:nvPr>
        </p:nvSpPr>
        <p:spPr>
          <a:prstGeom prst="rect">
            <a:avLst/>
          </a:prstGeom>
        </p:spPr>
        <p:txBody>
          <a:bodyPr/>
          <a:lstStyle/>
          <a:p>
            <a:pPr lvl="0">
              <a:defRPr sz="1800">
                <a:solidFill>
                  <a:srgbClr val="000000"/>
                </a:solidFill>
              </a:defRPr>
            </a:pPr>
            <a:r>
              <a:rPr sz="3200">
                <a:solidFill>
                  <a:srgbClr val="435363"/>
                </a:solidFill>
              </a:rPr>
              <a:t>Body Level One</a:t>
            </a:r>
          </a:p>
          <a:p>
            <a:pPr lvl="1">
              <a:defRPr sz="1800">
                <a:solidFill>
                  <a:srgbClr val="000000"/>
                </a:solidFill>
              </a:defRPr>
            </a:pPr>
            <a:r>
              <a:rPr sz="3200">
                <a:solidFill>
                  <a:srgbClr val="435363"/>
                </a:solidFill>
              </a:rPr>
              <a:t>Body Level Two</a:t>
            </a:r>
          </a:p>
          <a:p>
            <a:pPr lvl="2">
              <a:defRPr sz="1800">
                <a:solidFill>
                  <a:srgbClr val="000000"/>
                </a:solidFill>
              </a:defRPr>
            </a:pPr>
            <a:r>
              <a:rPr sz="3200">
                <a:solidFill>
                  <a:srgbClr val="435363"/>
                </a:solidFill>
              </a:rPr>
              <a:t>Body Level Three</a:t>
            </a:r>
          </a:p>
          <a:p>
            <a:pPr lvl="3">
              <a:defRPr sz="1800">
                <a:solidFill>
                  <a:srgbClr val="000000"/>
                </a:solidFill>
              </a:defRPr>
            </a:pPr>
            <a:r>
              <a:rPr sz="3200">
                <a:solidFill>
                  <a:srgbClr val="435363"/>
                </a:solidFill>
              </a:rPr>
              <a:t>Body Level Four</a:t>
            </a:r>
          </a:p>
          <a:p>
            <a:pPr lvl="4">
              <a:defRPr sz="1800">
                <a:solidFill>
                  <a:srgbClr val="000000"/>
                </a:solidFill>
              </a:defRPr>
            </a:pPr>
            <a:r>
              <a:rPr sz="3200">
                <a:solidFill>
                  <a:srgbClr val="435363"/>
                </a:solidFill>
              </a:rPr>
              <a:t>Body Level Five</a:t>
            </a:r>
          </a:p>
        </p:txBody>
      </p:sp>
      <p:sp>
        <p:nvSpPr>
          <p:cNvPr id="69" name="Shape 69"/>
          <p:cNvSpPr/>
          <p:nvPr/>
        </p:nvSpPr>
        <p:spPr>
          <a:xfrm>
            <a:off x="1021775" y="1417640"/>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70" name="Shape 70"/>
          <p:cNvSpPr/>
          <p:nvPr/>
        </p:nvSpPr>
        <p:spPr>
          <a:xfrm>
            <a:off x="1021775" y="275296"/>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32600951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724FFB-A181-4E82-B182-FB21A643D56D}" type="datetimeFigureOut">
              <a:rPr lang="en-GB" smtClean="0">
                <a:solidFill>
                  <a:prstClr val="black">
                    <a:tint val="75000"/>
                  </a:prstClr>
                </a:solidFill>
              </a:rPr>
              <a:pPr/>
              <a:t>18/06/2015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BE0177-7826-432F-98CA-E66A6E70FD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509482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6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414745"/>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7_Custom Layout">
    <p:spTree>
      <p:nvGrpSpPr>
        <p:cNvPr id="1" name=""/>
        <p:cNvGrpSpPr/>
        <p:nvPr/>
      </p:nvGrpSpPr>
      <p:grpSpPr>
        <a:xfrm>
          <a:off x="0" y="0"/>
          <a:ext cx="0" cy="0"/>
          <a:chOff x="0" y="0"/>
          <a:chExt cx="0" cy="0"/>
        </a:xfrm>
      </p:grpSpPr>
      <p:sp>
        <p:nvSpPr>
          <p:cNvPr id="73" name="Shape 73"/>
          <p:cNvSpPr>
            <a:spLocks noGrp="1"/>
          </p:cNvSpPr>
          <p:nvPr>
            <p:ph type="body" idx="1"/>
          </p:nvPr>
        </p:nvSpPr>
        <p:spPr>
          <a:xfrm>
            <a:off x="457200" y="1698915"/>
            <a:ext cx="4038600" cy="5159087"/>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solidFill>
                  <a:srgbClr val="000000"/>
                </a:solidFill>
              </a:defRPr>
            </a:pPr>
            <a:r>
              <a:rPr sz="2800">
                <a:solidFill>
                  <a:srgbClr val="435363"/>
                </a:solidFill>
              </a:rPr>
              <a:t>Body Level One</a:t>
            </a:r>
          </a:p>
          <a:p>
            <a:pPr lvl="1">
              <a:defRPr sz="1800">
                <a:solidFill>
                  <a:srgbClr val="000000"/>
                </a:solidFill>
              </a:defRPr>
            </a:pPr>
            <a:r>
              <a:rPr sz="2800">
                <a:solidFill>
                  <a:srgbClr val="435363"/>
                </a:solidFill>
              </a:rPr>
              <a:t>Body Level Two</a:t>
            </a:r>
          </a:p>
          <a:p>
            <a:pPr lvl="2">
              <a:defRPr sz="1800">
                <a:solidFill>
                  <a:srgbClr val="000000"/>
                </a:solidFill>
              </a:defRPr>
            </a:pPr>
            <a:r>
              <a:rPr sz="2800">
                <a:solidFill>
                  <a:srgbClr val="435363"/>
                </a:solidFill>
              </a:rPr>
              <a:t>Body Level Three</a:t>
            </a:r>
          </a:p>
          <a:p>
            <a:pPr lvl="3">
              <a:defRPr sz="1800">
                <a:solidFill>
                  <a:srgbClr val="000000"/>
                </a:solidFill>
              </a:defRPr>
            </a:pPr>
            <a:r>
              <a:rPr sz="2800">
                <a:solidFill>
                  <a:srgbClr val="435363"/>
                </a:solidFill>
              </a:rPr>
              <a:t>Body Level Four</a:t>
            </a:r>
          </a:p>
          <a:p>
            <a:pPr lvl="4">
              <a:defRPr sz="1800">
                <a:solidFill>
                  <a:srgbClr val="000000"/>
                </a:solidFill>
              </a:defRPr>
            </a:pPr>
            <a:r>
              <a:rPr sz="2800">
                <a:solidFill>
                  <a:srgbClr val="435363"/>
                </a:solidFill>
              </a:rPr>
              <a:t>Body Level Five</a:t>
            </a:r>
          </a:p>
        </p:txBody>
      </p:sp>
      <p:sp>
        <p:nvSpPr>
          <p:cNvPr id="74" name="Shape 74"/>
          <p:cNvSpPr>
            <a:spLocks noGrp="1"/>
          </p:cNvSpPr>
          <p:nvPr>
            <p:ph type="title"/>
          </p:nvPr>
        </p:nvSpPr>
        <p:spPr>
          <a:xfrm>
            <a:off x="457200" y="0"/>
            <a:ext cx="8229600" cy="1692277"/>
          </a:xfrm>
          <a:prstGeom prst="rect">
            <a:avLst/>
          </a:prstGeom>
        </p:spPr>
        <p:txBody>
          <a:bodyPr/>
          <a:lstStyle/>
          <a:p>
            <a:pPr lvl="0">
              <a:defRPr sz="1800">
                <a:solidFill>
                  <a:srgbClr val="000000"/>
                </a:solidFill>
              </a:defRPr>
            </a:pPr>
            <a:r>
              <a:rPr sz="4400">
                <a:solidFill>
                  <a:srgbClr val="435363"/>
                </a:solidFill>
              </a:rPr>
              <a:t>Title Text</a:t>
            </a:r>
          </a:p>
        </p:txBody>
      </p:sp>
      <p:sp>
        <p:nvSpPr>
          <p:cNvPr id="75" name="Shape 75"/>
          <p:cNvSpPr/>
          <p:nvPr/>
        </p:nvSpPr>
        <p:spPr>
          <a:xfrm>
            <a:off x="1021775" y="1417640"/>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76" name="Shape 76"/>
          <p:cNvSpPr/>
          <p:nvPr/>
        </p:nvSpPr>
        <p:spPr>
          <a:xfrm>
            <a:off x="1021775" y="275296"/>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1181298895"/>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8_Custom Layout">
    <p:spTree>
      <p:nvGrpSpPr>
        <p:cNvPr id="1" name=""/>
        <p:cNvGrpSpPr/>
        <p:nvPr/>
      </p:nvGrpSpPr>
      <p:grpSpPr>
        <a:xfrm>
          <a:off x="0" y="0"/>
          <a:ext cx="0" cy="0"/>
          <a:chOff x="0" y="0"/>
          <a:chExt cx="0" cy="0"/>
        </a:xfrm>
      </p:grpSpPr>
      <p:sp>
        <p:nvSpPr>
          <p:cNvPr id="78" name="Shape 78"/>
          <p:cNvSpPr>
            <a:spLocks noGrp="1"/>
          </p:cNvSpPr>
          <p:nvPr>
            <p:ph type="title"/>
          </p:nvPr>
        </p:nvSpPr>
        <p:spPr>
          <a:xfrm>
            <a:off x="457200" y="198239"/>
            <a:ext cx="8229600" cy="1295800"/>
          </a:xfrm>
          <a:prstGeom prst="rect">
            <a:avLst/>
          </a:prstGeom>
        </p:spPr>
        <p:txBody>
          <a:bodyPr/>
          <a:lstStyle/>
          <a:p>
            <a:pPr lvl="0">
              <a:defRPr sz="1800">
                <a:solidFill>
                  <a:srgbClr val="000000"/>
                </a:solidFill>
              </a:defRPr>
            </a:pPr>
            <a:r>
              <a:rPr sz="4400">
                <a:solidFill>
                  <a:srgbClr val="435363"/>
                </a:solidFill>
              </a:rPr>
              <a:t>Title Text</a:t>
            </a:r>
          </a:p>
        </p:txBody>
      </p:sp>
      <p:sp>
        <p:nvSpPr>
          <p:cNvPr id="79" name="Shape 79"/>
          <p:cNvSpPr>
            <a:spLocks noGrp="1"/>
          </p:cNvSpPr>
          <p:nvPr>
            <p:ph type="body" idx="1"/>
          </p:nvPr>
        </p:nvSpPr>
        <p:spPr>
          <a:xfrm>
            <a:off x="457200" y="1494039"/>
            <a:ext cx="4040188" cy="1116709"/>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solidFill>
                  <a:srgbClr val="000000"/>
                </a:solidFill>
              </a:defRPr>
            </a:pPr>
            <a:r>
              <a:rPr sz="2400" b="1">
                <a:solidFill>
                  <a:srgbClr val="435363"/>
                </a:solidFill>
              </a:rPr>
              <a:t>Body Level One</a:t>
            </a:r>
          </a:p>
          <a:p>
            <a:pPr lvl="1">
              <a:defRPr sz="1800" b="0">
                <a:solidFill>
                  <a:srgbClr val="000000"/>
                </a:solidFill>
              </a:defRPr>
            </a:pPr>
            <a:r>
              <a:rPr sz="2400" b="1">
                <a:solidFill>
                  <a:srgbClr val="435363"/>
                </a:solidFill>
              </a:rPr>
              <a:t>Body Level Two</a:t>
            </a:r>
          </a:p>
          <a:p>
            <a:pPr lvl="2">
              <a:defRPr sz="1800" b="0">
                <a:solidFill>
                  <a:srgbClr val="000000"/>
                </a:solidFill>
              </a:defRPr>
            </a:pPr>
            <a:r>
              <a:rPr sz="2400" b="1">
                <a:solidFill>
                  <a:srgbClr val="435363"/>
                </a:solidFill>
              </a:rPr>
              <a:t>Body Level Three</a:t>
            </a:r>
          </a:p>
          <a:p>
            <a:pPr lvl="3">
              <a:defRPr sz="1800" b="0">
                <a:solidFill>
                  <a:srgbClr val="000000"/>
                </a:solidFill>
              </a:defRPr>
            </a:pPr>
            <a:r>
              <a:rPr sz="2400" b="1">
                <a:solidFill>
                  <a:srgbClr val="435363"/>
                </a:solidFill>
              </a:rPr>
              <a:t>Body Level Four</a:t>
            </a:r>
          </a:p>
          <a:p>
            <a:pPr lvl="4">
              <a:defRPr sz="1800" b="0">
                <a:solidFill>
                  <a:srgbClr val="000000"/>
                </a:solidFill>
              </a:defRPr>
            </a:pPr>
            <a:r>
              <a:rPr sz="2400" b="1">
                <a:solidFill>
                  <a:srgbClr val="435363"/>
                </a:solidFill>
              </a:rPr>
              <a:t>Body Level Five</a:t>
            </a:r>
          </a:p>
        </p:txBody>
      </p:sp>
      <p:sp>
        <p:nvSpPr>
          <p:cNvPr id="80" name="Shape 80"/>
          <p:cNvSpPr/>
          <p:nvPr/>
        </p:nvSpPr>
        <p:spPr>
          <a:xfrm>
            <a:off x="1021775" y="1417640"/>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81" name="Shape 81"/>
          <p:cNvSpPr/>
          <p:nvPr/>
        </p:nvSpPr>
        <p:spPr>
          <a:xfrm>
            <a:off x="1021775" y="275296"/>
            <a:ext cx="7249381" cy="1"/>
          </a:xfrm>
          <a:prstGeom prst="line">
            <a:avLst/>
          </a:prstGeom>
          <a:ln w="3175">
            <a:solidFill>
              <a:srgbClr val="80D2DA">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1785250094"/>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9_Custom Layout">
    <p:spTree>
      <p:nvGrpSpPr>
        <p:cNvPr id="1" name=""/>
        <p:cNvGrpSpPr/>
        <p:nvPr/>
      </p:nvGrpSpPr>
      <p:grpSpPr>
        <a:xfrm>
          <a:off x="0" y="0"/>
          <a:ext cx="0" cy="0"/>
          <a:chOff x="0" y="0"/>
          <a:chExt cx="0" cy="0"/>
        </a:xfrm>
      </p:grpSpPr>
      <p:sp>
        <p:nvSpPr>
          <p:cNvPr id="83" name="Shape 83"/>
          <p:cNvSpPr>
            <a:spLocks noGrp="1"/>
          </p:cNvSpPr>
          <p:nvPr>
            <p:ph type="title"/>
          </p:nvPr>
        </p:nvSpPr>
        <p:spPr>
          <a:xfrm>
            <a:off x="1792290" y="4800603"/>
            <a:ext cx="5486401" cy="566740"/>
          </a:xfrm>
          <a:prstGeom prst="rect">
            <a:avLst/>
          </a:prstGeom>
        </p:spPr>
        <p:txBody>
          <a:bodyPr anchor="b"/>
          <a:lstStyle>
            <a:lvl1pPr algn="l">
              <a:defRPr sz="2000" b="1"/>
            </a:lvl1pPr>
          </a:lstStyle>
          <a:p>
            <a:pPr lvl="0">
              <a:defRPr sz="1800" b="0">
                <a:solidFill>
                  <a:srgbClr val="000000"/>
                </a:solidFill>
              </a:defRPr>
            </a:pPr>
            <a:r>
              <a:rPr sz="2000" b="1">
                <a:solidFill>
                  <a:srgbClr val="435363"/>
                </a:solidFill>
              </a:rPr>
              <a:t>Title Text</a:t>
            </a:r>
          </a:p>
        </p:txBody>
      </p:sp>
      <p:sp>
        <p:nvSpPr>
          <p:cNvPr id="84" name="Shape 84"/>
          <p:cNvSpPr>
            <a:spLocks noGrp="1"/>
          </p:cNvSpPr>
          <p:nvPr>
            <p:ph type="body" idx="1"/>
          </p:nvPr>
        </p:nvSpPr>
        <p:spPr>
          <a:xfrm>
            <a:off x="1792290" y="5367337"/>
            <a:ext cx="5486401" cy="804864"/>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lvl="0">
              <a:defRPr sz="1800">
                <a:solidFill>
                  <a:srgbClr val="000000"/>
                </a:solidFill>
              </a:defRPr>
            </a:pPr>
            <a:r>
              <a:rPr sz="1400">
                <a:solidFill>
                  <a:srgbClr val="435363"/>
                </a:solidFill>
              </a:rPr>
              <a:t>Body Level One</a:t>
            </a:r>
          </a:p>
          <a:p>
            <a:pPr lvl="1">
              <a:defRPr sz="1800">
                <a:solidFill>
                  <a:srgbClr val="000000"/>
                </a:solidFill>
              </a:defRPr>
            </a:pPr>
            <a:r>
              <a:rPr sz="1400">
                <a:solidFill>
                  <a:srgbClr val="435363"/>
                </a:solidFill>
              </a:rPr>
              <a:t>Body Level Two</a:t>
            </a:r>
          </a:p>
          <a:p>
            <a:pPr lvl="2">
              <a:defRPr sz="1800">
                <a:solidFill>
                  <a:srgbClr val="000000"/>
                </a:solidFill>
              </a:defRPr>
            </a:pPr>
            <a:r>
              <a:rPr sz="1400">
                <a:solidFill>
                  <a:srgbClr val="435363"/>
                </a:solidFill>
              </a:rPr>
              <a:t>Body Level Three</a:t>
            </a:r>
          </a:p>
          <a:p>
            <a:pPr lvl="3">
              <a:defRPr sz="1800">
                <a:solidFill>
                  <a:srgbClr val="000000"/>
                </a:solidFill>
              </a:defRPr>
            </a:pPr>
            <a:r>
              <a:rPr sz="1400">
                <a:solidFill>
                  <a:srgbClr val="435363"/>
                </a:solidFill>
              </a:rPr>
              <a:t>Body Level Four</a:t>
            </a:r>
          </a:p>
          <a:p>
            <a:pPr lvl="4">
              <a:defRPr sz="1800">
                <a:solidFill>
                  <a:srgbClr val="000000"/>
                </a:solidFill>
              </a:defRPr>
            </a:pPr>
            <a:r>
              <a:rPr sz="1400">
                <a:solidFill>
                  <a:srgbClr val="435363"/>
                </a:solidFill>
              </a:rPr>
              <a:t>Body Level Five</a:t>
            </a:r>
          </a:p>
        </p:txBody>
      </p:sp>
    </p:spTree>
    <p:extLst>
      <p:ext uri="{BB962C8B-B14F-4D97-AF65-F5344CB8AC3E}">
        <p14:creationId xmlns:p14="http://schemas.microsoft.com/office/powerpoint/2010/main" val="2544855039"/>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Closing Slide-green thank you">
    <p:bg>
      <p:bgPr>
        <a:gradFill flip="none" rotWithShape="1">
          <a:gsLst>
            <a:gs pos="0">
              <a:srgbClr val="00A5B5"/>
            </a:gs>
            <a:gs pos="100000">
              <a:srgbClr val="32BEBD"/>
            </a:gs>
          </a:gsLst>
          <a:lin ang="0" scaled="0"/>
        </a:gradFill>
        <a:effectLst/>
      </p:bgPr>
    </p:bg>
    <p:spTree>
      <p:nvGrpSpPr>
        <p:cNvPr id="1" name=""/>
        <p:cNvGrpSpPr/>
        <p:nvPr/>
      </p:nvGrpSpPr>
      <p:grpSpPr>
        <a:xfrm>
          <a:off x="0" y="0"/>
          <a:ext cx="0" cy="0"/>
          <a:chOff x="0" y="0"/>
          <a:chExt cx="0" cy="0"/>
        </a:xfrm>
      </p:grpSpPr>
      <p:pic>
        <p:nvPicPr>
          <p:cNvPr id="86" name="image4.png"/>
          <p:cNvPicPr/>
          <p:nvPr/>
        </p:nvPicPr>
        <p:blipFill>
          <a:blip r:embed="rId2">
            <a:extLst/>
          </a:blip>
          <a:stretch>
            <a:fillRect/>
          </a:stretch>
        </p:blipFill>
        <p:spPr>
          <a:xfrm>
            <a:off x="4703622" y="2814440"/>
            <a:ext cx="3383281" cy="1222769"/>
          </a:xfrm>
          <a:prstGeom prst="rect">
            <a:avLst/>
          </a:prstGeom>
          <a:ln w="12700">
            <a:miter lim="400000"/>
          </a:ln>
        </p:spPr>
      </p:pic>
      <p:sp>
        <p:nvSpPr>
          <p:cNvPr id="87" name="Shape 87"/>
          <p:cNvSpPr/>
          <p:nvPr/>
        </p:nvSpPr>
        <p:spPr>
          <a:xfrm>
            <a:off x="1036296" y="2985458"/>
            <a:ext cx="2375007" cy="64633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3600">
                <a:solidFill>
                  <a:srgbClr val="FFFFFF"/>
                </a:solidFill>
              </a:defRPr>
            </a:lvl1pPr>
          </a:lstStyle>
          <a:p>
            <a:pPr defTabSz="457200">
              <a:defRPr sz="1800">
                <a:solidFill>
                  <a:srgbClr val="000000"/>
                </a:solidFill>
              </a:defRPr>
            </a:pPr>
            <a:r>
              <a:rPr kern="0">
                <a:latin typeface="Arial"/>
                <a:cs typeface="Arial"/>
                <a:sym typeface="Arial"/>
              </a:rPr>
              <a:t>Thank you.</a:t>
            </a:r>
          </a:p>
        </p:txBody>
      </p:sp>
    </p:spTree>
    <p:extLst>
      <p:ext uri="{BB962C8B-B14F-4D97-AF65-F5344CB8AC3E}">
        <p14:creationId xmlns:p14="http://schemas.microsoft.com/office/powerpoint/2010/main" val="83457139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3_Blank_gradient only">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45807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Bullet_Title only">
    <p:spTree>
      <p:nvGrpSpPr>
        <p:cNvPr id="1" name=""/>
        <p:cNvGrpSpPr/>
        <p:nvPr/>
      </p:nvGrpSpPr>
      <p:grpSpPr>
        <a:xfrm>
          <a:off x="0" y="0"/>
          <a:ext cx="0" cy="0"/>
          <a:chOff x="0" y="0"/>
          <a:chExt cx="0" cy="0"/>
        </a:xfrm>
      </p:grpSpPr>
      <p:sp>
        <p:nvSpPr>
          <p:cNvPr id="90" name="Shape 90"/>
          <p:cNvSpPr>
            <a:spLocks noGrp="1"/>
          </p:cNvSpPr>
          <p:nvPr>
            <p:ph type="title"/>
          </p:nvPr>
        </p:nvSpPr>
        <p:spPr>
          <a:xfrm>
            <a:off x="259741" y="404086"/>
            <a:ext cx="8659978" cy="1196116"/>
          </a:xfrm>
          <a:prstGeom prst="rect">
            <a:avLst/>
          </a:prstGeom>
        </p:spPr>
        <p:txBody>
          <a:bodyPr anchor="t">
            <a:noAutofit/>
          </a:bodyPr>
          <a:lstStyle>
            <a:lvl1pPr algn="l">
              <a:lnSpc>
                <a:spcPct val="90000"/>
              </a:lnSpc>
              <a:defRPr sz="2500"/>
            </a:lvl1pPr>
          </a:lstStyle>
          <a:p>
            <a:pPr lvl="0">
              <a:defRPr sz="1800">
                <a:solidFill>
                  <a:srgbClr val="000000"/>
                </a:solidFill>
              </a:defRPr>
            </a:pPr>
            <a:r>
              <a:rPr sz="2500">
                <a:solidFill>
                  <a:srgbClr val="435363"/>
                </a:solidFill>
              </a:rPr>
              <a:t>Title Text</a:t>
            </a:r>
          </a:p>
        </p:txBody>
      </p:sp>
    </p:spTree>
    <p:extLst>
      <p:ext uri="{BB962C8B-B14F-4D97-AF65-F5344CB8AC3E}">
        <p14:creationId xmlns:p14="http://schemas.microsoft.com/office/powerpoint/2010/main" val="298947572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1_Blank">
    <p:bg>
      <p:bgPr>
        <a:gradFill flip="none" rotWithShape="1">
          <a:gsLst>
            <a:gs pos="0">
              <a:srgbClr val="74C8D2"/>
            </a:gs>
            <a:gs pos="58999">
              <a:srgbClr val="00839B"/>
            </a:gs>
          </a:gsLst>
          <a:path path="circle">
            <a:fillToRect l="50000" t="50000" r="50000" b="50000"/>
          </a:path>
        </a:gradFill>
        <a:effectLst/>
      </p:bgPr>
    </p:bg>
    <p:spTree>
      <p:nvGrpSpPr>
        <p:cNvPr id="1" name=""/>
        <p:cNvGrpSpPr/>
        <p:nvPr/>
      </p:nvGrpSpPr>
      <p:grpSpPr>
        <a:xfrm>
          <a:off x="0" y="0"/>
          <a:ext cx="0" cy="0"/>
          <a:chOff x="0" y="0"/>
          <a:chExt cx="0" cy="0"/>
        </a:xfrm>
      </p:grpSpPr>
      <p:pic>
        <p:nvPicPr>
          <p:cNvPr id="92" name="image1.png" descr="TenableLogo_White_RGB-01.png"/>
          <p:cNvPicPr/>
          <p:nvPr/>
        </p:nvPicPr>
        <p:blipFill>
          <a:blip r:embed="rId2">
            <a:extLst/>
          </a:blip>
          <a:stretch>
            <a:fillRect/>
          </a:stretch>
        </p:blipFill>
        <p:spPr>
          <a:xfrm>
            <a:off x="7717937" y="6181629"/>
            <a:ext cx="1243641" cy="448711"/>
          </a:xfrm>
          <a:prstGeom prst="rect">
            <a:avLst/>
          </a:prstGeom>
          <a:ln w="12700">
            <a:miter lim="400000"/>
          </a:ln>
        </p:spPr>
      </p:pic>
    </p:spTree>
    <p:extLst>
      <p:ext uri="{BB962C8B-B14F-4D97-AF65-F5344CB8AC3E}">
        <p14:creationId xmlns:p14="http://schemas.microsoft.com/office/powerpoint/2010/main" val="223379526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2_Blank">
    <p:bg>
      <p:bgPr>
        <a:gradFill flip="none" rotWithShape="1">
          <a:gsLst>
            <a:gs pos="0">
              <a:srgbClr val="74C8D2"/>
            </a:gs>
            <a:gs pos="58999">
              <a:srgbClr val="00839B"/>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297241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Only">
    <p:spTree>
      <p:nvGrpSpPr>
        <p:cNvPr id="1" name=""/>
        <p:cNvGrpSpPr/>
        <p:nvPr/>
      </p:nvGrpSpPr>
      <p:grpSpPr>
        <a:xfrm>
          <a:off x="0" y="0"/>
          <a:ext cx="0" cy="0"/>
          <a:chOff x="0" y="0"/>
          <a:chExt cx="0" cy="0"/>
        </a:xfrm>
      </p:grpSpPr>
      <p:sp>
        <p:nvSpPr>
          <p:cNvPr id="95" name="Shape 95"/>
          <p:cNvSpPr>
            <a:spLocks noGrp="1"/>
          </p:cNvSpPr>
          <p:nvPr>
            <p:ph type="title"/>
          </p:nvPr>
        </p:nvSpPr>
        <p:spPr>
          <a:xfrm>
            <a:off x="297179" y="274637"/>
            <a:ext cx="8526782" cy="1325563"/>
          </a:xfrm>
          <a:prstGeom prst="rect">
            <a:avLst/>
          </a:prstGeom>
        </p:spPr>
        <p:txBody>
          <a:bodyPr lIns="0" tIns="0" rIns="0" bIns="0" anchor="t"/>
          <a:lstStyle>
            <a:lvl1pPr algn="l">
              <a:defRPr sz="2800"/>
            </a:lvl1pPr>
          </a:lstStyle>
          <a:p>
            <a:pPr lvl="0">
              <a:defRPr sz="1800">
                <a:solidFill>
                  <a:srgbClr val="000000"/>
                </a:solidFill>
              </a:defRPr>
            </a:pPr>
            <a:r>
              <a:rPr sz="2800">
                <a:solidFill>
                  <a:srgbClr val="435363"/>
                </a:solidFill>
              </a:rPr>
              <a:t>Title Text</a:t>
            </a:r>
          </a:p>
        </p:txBody>
      </p:sp>
    </p:spTree>
    <p:extLst>
      <p:ext uri="{BB962C8B-B14F-4D97-AF65-F5344CB8AC3E}">
        <p14:creationId xmlns:p14="http://schemas.microsoft.com/office/powerpoint/2010/main" val="14433167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6724FFB-A181-4E82-B182-FB21A643D56D}" type="datetimeFigureOut">
              <a:rPr lang="en-GB" smtClean="0">
                <a:solidFill>
                  <a:prstClr val="black">
                    <a:tint val="75000"/>
                  </a:prstClr>
                </a:solidFill>
              </a:rPr>
              <a:pPr/>
              <a:t>18/06/2015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F3BE0177-7826-432F-98CA-E66A6E70FD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09647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3_Blank">
    <p:bg>
      <p:bgPr>
        <a:gradFill flip="none" rotWithShape="1">
          <a:gsLst>
            <a:gs pos="0">
              <a:srgbClr val="74C8D2"/>
            </a:gs>
            <a:gs pos="58999">
              <a:srgbClr val="00839B"/>
            </a:gs>
          </a:gsLst>
          <a:path path="circle">
            <a:fillToRect l="50000" t="50000" r="50000" b="50000"/>
          </a:path>
        </a:gradFill>
        <a:effectLst/>
      </p:bgPr>
    </p:bg>
    <p:spTree>
      <p:nvGrpSpPr>
        <p:cNvPr id="1" name=""/>
        <p:cNvGrpSpPr/>
        <p:nvPr/>
      </p:nvGrpSpPr>
      <p:grpSpPr>
        <a:xfrm>
          <a:off x="0" y="0"/>
          <a:ext cx="0" cy="0"/>
          <a:chOff x="0" y="0"/>
          <a:chExt cx="0" cy="0"/>
        </a:xfrm>
      </p:grpSpPr>
      <p:pic>
        <p:nvPicPr>
          <p:cNvPr id="97" name="image1.png" descr="TenableLogo_White_RGB-01.png"/>
          <p:cNvPicPr/>
          <p:nvPr/>
        </p:nvPicPr>
        <p:blipFill>
          <a:blip r:embed="rId2">
            <a:extLst/>
          </a:blip>
          <a:stretch>
            <a:fillRect/>
          </a:stretch>
        </p:blipFill>
        <p:spPr>
          <a:xfrm>
            <a:off x="7717937" y="6181629"/>
            <a:ext cx="1243641" cy="448711"/>
          </a:xfrm>
          <a:prstGeom prst="rect">
            <a:avLst/>
          </a:prstGeom>
          <a:ln w="12700">
            <a:miter lim="400000"/>
          </a:ln>
        </p:spPr>
      </p:pic>
    </p:spTree>
    <p:extLst>
      <p:ext uri="{BB962C8B-B14F-4D97-AF65-F5344CB8AC3E}">
        <p14:creationId xmlns:p14="http://schemas.microsoft.com/office/powerpoint/2010/main" val="3413215879"/>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2_Custom Layout">
    <p:spTree>
      <p:nvGrpSpPr>
        <p:cNvPr id="1" name=""/>
        <p:cNvGrpSpPr/>
        <p:nvPr/>
      </p:nvGrpSpPr>
      <p:grpSpPr>
        <a:xfrm>
          <a:off x="0" y="0"/>
          <a:ext cx="0" cy="0"/>
          <a:chOff x="0" y="0"/>
          <a:chExt cx="0" cy="0"/>
        </a:xfrm>
      </p:grpSpPr>
      <p:sp>
        <p:nvSpPr>
          <p:cNvPr id="99" name="Shape 99"/>
          <p:cNvSpPr>
            <a:spLocks noGrp="1"/>
          </p:cNvSpPr>
          <p:nvPr>
            <p:ph type="title"/>
          </p:nvPr>
        </p:nvSpPr>
        <p:spPr>
          <a:xfrm>
            <a:off x="685800" y="2663654"/>
            <a:ext cx="7772400" cy="1864697"/>
          </a:xfrm>
          <a:prstGeom prst="rect">
            <a:avLst/>
          </a:prstGeom>
        </p:spPr>
        <p:txBody>
          <a:bodyPr lIns="0" tIns="0" rIns="0" bIns="0"/>
          <a:lstStyle/>
          <a:p>
            <a:pPr lvl="0">
              <a:defRPr sz="1800">
                <a:solidFill>
                  <a:srgbClr val="000000"/>
                </a:solidFill>
              </a:defRPr>
            </a:pPr>
            <a:r>
              <a:rPr sz="4400">
                <a:solidFill>
                  <a:srgbClr val="435363"/>
                </a:solidFill>
              </a:rPr>
              <a:t>Title Text</a:t>
            </a:r>
          </a:p>
        </p:txBody>
      </p:sp>
      <p:pic>
        <p:nvPicPr>
          <p:cNvPr id="100" name="image1.png"/>
          <p:cNvPicPr/>
          <p:nvPr/>
        </p:nvPicPr>
        <p:blipFill>
          <a:blip r:embed="rId2">
            <a:extLst/>
          </a:blip>
          <a:stretch>
            <a:fillRect/>
          </a:stretch>
        </p:blipFill>
        <p:spPr>
          <a:xfrm>
            <a:off x="2741427" y="1058449"/>
            <a:ext cx="3641879" cy="1315624"/>
          </a:xfrm>
          <a:prstGeom prst="rect">
            <a:avLst/>
          </a:prstGeom>
          <a:ln w="12700">
            <a:miter lim="400000"/>
          </a:ln>
        </p:spPr>
      </p:pic>
      <p:sp>
        <p:nvSpPr>
          <p:cNvPr id="101" name="Shape 101"/>
          <p:cNvSpPr>
            <a:spLocks noGrp="1"/>
          </p:cNvSpPr>
          <p:nvPr>
            <p:ph type="body" idx="1"/>
          </p:nvPr>
        </p:nvSpPr>
        <p:spPr>
          <a:xfrm>
            <a:off x="2481772" y="4528349"/>
            <a:ext cx="4164013" cy="2201335"/>
          </a:xfrm>
          <a:prstGeom prst="rect">
            <a:avLst/>
          </a:prstGeom>
        </p:spPr>
        <p:txBody>
          <a:bodyPr lIns="0" tIns="0" rIns="0" bIns="0"/>
          <a:lstStyle>
            <a:lvl1pPr marL="0" indent="0" algn="ctr">
              <a:spcBef>
                <a:spcPts val="400"/>
              </a:spcBef>
              <a:buSzTx/>
              <a:buFontTx/>
              <a:buNone/>
              <a:defRPr sz="2000">
                <a:solidFill>
                  <a:srgbClr val="808080"/>
                </a:solidFill>
              </a:defRPr>
            </a:lvl1pPr>
            <a:lvl2pPr marL="661307" indent="-204107" algn="ctr">
              <a:spcBef>
                <a:spcPts val="400"/>
              </a:spcBef>
              <a:buFontTx/>
              <a:defRPr sz="2000">
                <a:solidFill>
                  <a:srgbClr val="808080"/>
                </a:solidFill>
              </a:defRPr>
            </a:lvl2pPr>
            <a:lvl3pPr marL="1104900" indent="-190500" algn="ctr">
              <a:spcBef>
                <a:spcPts val="400"/>
              </a:spcBef>
              <a:buFontTx/>
              <a:defRPr sz="2000">
                <a:solidFill>
                  <a:srgbClr val="808080"/>
                </a:solidFill>
              </a:defRPr>
            </a:lvl3pPr>
            <a:lvl4pPr marL="1600200" indent="-228600" algn="ctr">
              <a:spcBef>
                <a:spcPts val="400"/>
              </a:spcBef>
              <a:buFontTx/>
              <a:defRPr sz="2000">
                <a:solidFill>
                  <a:srgbClr val="808080"/>
                </a:solidFill>
              </a:defRPr>
            </a:lvl4pPr>
            <a:lvl5pPr marL="2057400" indent="-228600" algn="ctr">
              <a:spcBef>
                <a:spcPts val="400"/>
              </a:spcBef>
              <a:buFontTx/>
              <a:defRPr sz="2000">
                <a:solidFill>
                  <a:srgbClr val="808080"/>
                </a:solidFill>
              </a:defRPr>
            </a:lvl5pPr>
          </a:lstStyle>
          <a:p>
            <a:pPr lvl="0">
              <a:defRPr sz="1800">
                <a:solidFill>
                  <a:srgbClr val="000000"/>
                </a:solidFill>
              </a:defRPr>
            </a:pPr>
            <a:r>
              <a:rPr sz="2000">
                <a:solidFill>
                  <a:srgbClr val="808080"/>
                </a:solidFill>
              </a:rPr>
              <a:t>Body Level One</a:t>
            </a:r>
          </a:p>
          <a:p>
            <a:pPr lvl="1">
              <a:defRPr sz="1800">
                <a:solidFill>
                  <a:srgbClr val="000000"/>
                </a:solidFill>
              </a:defRPr>
            </a:pPr>
            <a:r>
              <a:rPr sz="2000">
                <a:solidFill>
                  <a:srgbClr val="808080"/>
                </a:solidFill>
              </a:rPr>
              <a:t>Body Level Two</a:t>
            </a:r>
          </a:p>
          <a:p>
            <a:pPr lvl="2">
              <a:defRPr sz="1800">
                <a:solidFill>
                  <a:srgbClr val="000000"/>
                </a:solidFill>
              </a:defRPr>
            </a:pPr>
            <a:r>
              <a:rPr sz="2000">
                <a:solidFill>
                  <a:srgbClr val="808080"/>
                </a:solidFill>
              </a:rPr>
              <a:t>Body Level Three</a:t>
            </a:r>
          </a:p>
          <a:p>
            <a:pPr lvl="3">
              <a:defRPr sz="1800">
                <a:solidFill>
                  <a:srgbClr val="000000"/>
                </a:solidFill>
              </a:defRPr>
            </a:pPr>
            <a:r>
              <a:rPr sz="2000">
                <a:solidFill>
                  <a:srgbClr val="808080"/>
                </a:solidFill>
              </a:rPr>
              <a:t>Body Level Four</a:t>
            </a:r>
          </a:p>
          <a:p>
            <a:pPr lvl="4">
              <a:defRPr sz="1800">
                <a:solidFill>
                  <a:srgbClr val="000000"/>
                </a:solidFill>
              </a:defRPr>
            </a:pPr>
            <a:r>
              <a:rPr sz="2000">
                <a:solidFill>
                  <a:srgbClr val="808080"/>
                </a:solidFill>
              </a:rPr>
              <a:t>Body Level Five</a:t>
            </a:r>
          </a:p>
        </p:txBody>
      </p:sp>
      <p:sp>
        <p:nvSpPr>
          <p:cNvPr id="102" name="Shape 102"/>
          <p:cNvSpPr/>
          <p:nvPr/>
        </p:nvSpPr>
        <p:spPr>
          <a:xfrm>
            <a:off x="1021772" y="4331016"/>
            <a:ext cx="7249381" cy="1"/>
          </a:xfrm>
          <a:prstGeom prst="line">
            <a:avLst/>
          </a:prstGeom>
          <a:ln w="3175">
            <a:solidFill>
              <a:srgbClr val="B1B9BD">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103" name="Shape 103"/>
          <p:cNvSpPr/>
          <p:nvPr/>
        </p:nvSpPr>
        <p:spPr>
          <a:xfrm>
            <a:off x="1021772" y="2860989"/>
            <a:ext cx="7249381" cy="1"/>
          </a:xfrm>
          <a:prstGeom prst="line">
            <a:avLst/>
          </a:prstGeom>
          <a:ln w="3175">
            <a:solidFill>
              <a:srgbClr val="B1B9BD">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3198703606"/>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35" name="Group 34"/>
          <p:cNvGrpSpPr/>
          <p:nvPr userDrawn="1"/>
        </p:nvGrpSpPr>
        <p:grpSpPr>
          <a:xfrm>
            <a:off x="0" y="285750"/>
            <a:ext cx="9144000" cy="6572250"/>
            <a:chOff x="0" y="285750"/>
            <a:chExt cx="9906000" cy="6572250"/>
          </a:xfrm>
        </p:grpSpPr>
        <p:sp>
          <p:nvSpPr>
            <p:cNvPr id="36" name="Rectangle 35"/>
            <p:cNvSpPr/>
            <p:nvPr userDrawn="1"/>
          </p:nvSpPr>
          <p:spPr bwMode="auto">
            <a:xfrm>
              <a:off x="0" y="285750"/>
              <a:ext cx="9906000" cy="6050250"/>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37" name="Rectangle 36"/>
            <p:cNvSpPr/>
            <p:nvPr userDrawn="1"/>
          </p:nvSpPr>
          <p:spPr bwMode="auto">
            <a:xfrm>
              <a:off x="4731488" y="6308725"/>
              <a:ext cx="5174511" cy="549275"/>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38" name="Rectangle 37"/>
            <p:cNvSpPr/>
            <p:nvPr userDrawn="1"/>
          </p:nvSpPr>
          <p:spPr bwMode="auto">
            <a:xfrm>
              <a:off x="0" y="6613451"/>
              <a:ext cx="9905999" cy="244549"/>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grpSp>
      <p:sp>
        <p:nvSpPr>
          <p:cNvPr id="4" name="Rectangle 5"/>
          <p:cNvSpPr>
            <a:spLocks noChangeArrowheads="1"/>
          </p:cNvSpPr>
          <p:nvPr userDrawn="1"/>
        </p:nvSpPr>
        <p:spPr bwMode="auto">
          <a:xfrm>
            <a:off x="266700" y="285751"/>
            <a:ext cx="8660424" cy="6024563"/>
          </a:xfrm>
          <a:prstGeom prst="rect">
            <a:avLst/>
          </a:prstGeom>
          <a:solidFill>
            <a:srgbClr val="DEE3E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a:solidFill>
                <a:srgbClr val="737377"/>
              </a:solidFill>
            </a:endParaRPr>
          </a:p>
        </p:txBody>
      </p:sp>
      <p:sp>
        <p:nvSpPr>
          <p:cNvPr id="8195" name="Rectangle 3"/>
          <p:cNvSpPr>
            <a:spLocks noGrp="1" noChangeArrowheads="1"/>
          </p:cNvSpPr>
          <p:nvPr>
            <p:ph type="ctrTitle" hasCustomPrompt="1"/>
          </p:nvPr>
        </p:nvSpPr>
        <p:spPr>
          <a:xfrm>
            <a:off x="4504088" y="1970690"/>
            <a:ext cx="4044980" cy="1871266"/>
          </a:xfrm>
          <a:extLst>
            <a:ext uri="{909E8E84-426E-40DD-AFC4-6F175D3DCCD1}">
              <a14:hiddenFill xmlns:a14="http://schemas.microsoft.com/office/drawing/2010/main">
                <a:solidFill>
                  <a:schemeClr val="accent1"/>
                </a:solidFill>
              </a14:hiddenFill>
            </a:ext>
          </a:extLst>
        </p:spPr>
        <p:txBody>
          <a:bodyPr lIns="90000" tIns="0" rIns="90000" bIns="0"/>
          <a:lstStyle>
            <a:lvl1pPr>
              <a:lnSpc>
                <a:spcPct val="85000"/>
              </a:lnSpc>
              <a:defRPr sz="3200" b="1" cap="all" baseline="0">
                <a:solidFill>
                  <a:schemeClr val="accent1"/>
                </a:solidFill>
              </a:defRPr>
            </a:lvl1pPr>
          </a:lstStyle>
          <a:p>
            <a:pPr lvl="0"/>
            <a:r>
              <a:rPr lang="en-US" noProof="0" dirty="0" smtClean="0"/>
              <a:t>CLICK TO EDIT MASTER TITLE STYLE</a:t>
            </a:r>
          </a:p>
        </p:txBody>
      </p:sp>
      <p:sp>
        <p:nvSpPr>
          <p:cNvPr id="8196" name="Rectangle 4"/>
          <p:cNvSpPr>
            <a:spLocks noGrp="1" noChangeArrowheads="1"/>
          </p:cNvSpPr>
          <p:nvPr>
            <p:ph type="subTitle" idx="1"/>
          </p:nvPr>
        </p:nvSpPr>
        <p:spPr>
          <a:xfrm>
            <a:off x="4504088" y="4122173"/>
            <a:ext cx="4044981" cy="2067490"/>
          </a:xfrm>
          <a:extLst>
            <a:ext uri="{91240B29-F687-4F45-9708-019B960494DF}">
              <a14:hiddenLine xmlns:a14="http://schemas.microsoft.com/office/drawing/2010/main" w="9525" algn="ctr">
                <a:solidFill>
                  <a:schemeClr val="tx1"/>
                </a:solidFill>
                <a:miter lim="800000"/>
                <a:headEnd/>
                <a:tailEnd/>
              </a14:hiddenLine>
            </a:ext>
          </a:extLst>
        </p:spPr>
        <p:txBody>
          <a:bodyPr lIns="91440" tIns="0" rIns="91440" bIns="0"/>
          <a:lstStyle>
            <a:lvl1pPr>
              <a:buClr>
                <a:schemeClr val="bg1"/>
              </a:buClr>
              <a:buFont typeface="Wingdings" pitchFamily="2" charset="2"/>
              <a:buNone/>
              <a:defRPr sz="2400">
                <a:solidFill>
                  <a:srgbClr val="293947"/>
                </a:solidFill>
              </a:defRPr>
            </a:lvl1pPr>
          </a:lstStyle>
          <a:p>
            <a:pPr lvl="0"/>
            <a:r>
              <a:rPr lang="en-US" noProof="0" smtClean="0"/>
              <a:t>Click to edit Master subtitle style</a:t>
            </a:r>
            <a:endParaRPr lang="en-US" noProof="0" dirty="0" smtClean="0"/>
          </a:p>
        </p:txBody>
      </p:sp>
      <p:cxnSp>
        <p:nvCxnSpPr>
          <p:cNvPr id="10" name="Straight Connector 9"/>
          <p:cNvCxnSpPr/>
          <p:nvPr userDrawn="1"/>
        </p:nvCxnSpPr>
        <p:spPr bwMode="auto">
          <a:xfrm>
            <a:off x="4569574" y="3956000"/>
            <a:ext cx="4348410"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AutoShape 3"/>
          <p:cNvSpPr>
            <a:spLocks noChangeAspect="1" noChangeArrowheads="1" noTextEdit="1"/>
          </p:cNvSpPr>
          <p:nvPr userDrawn="1"/>
        </p:nvSpPr>
        <p:spPr bwMode="auto">
          <a:xfrm>
            <a:off x="266700" y="285751"/>
            <a:ext cx="8658958" cy="602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a:solidFill>
                <a:srgbClr val="737377"/>
              </a:solidFill>
            </a:endParaRPr>
          </a:p>
        </p:txBody>
      </p:sp>
      <p:pic>
        <p:nvPicPr>
          <p:cNvPr id="12" name="Picture 2" descr="\\10.65.9.150\ds1\RRU\JOBS\LIBRARY\DSP02000 - DSP02099\DSP02001 Admin Logo Brand Update\logo files wip\NEW PA LOGO\New PA Logo 2-17 x 2-36.em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73466" y="665306"/>
            <a:ext cx="731158" cy="72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7143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grpSp>
        <p:nvGrpSpPr>
          <p:cNvPr id="26" name="Group 25"/>
          <p:cNvGrpSpPr/>
          <p:nvPr userDrawn="1"/>
        </p:nvGrpSpPr>
        <p:grpSpPr>
          <a:xfrm>
            <a:off x="0" y="285748"/>
            <a:ext cx="9144000" cy="6572252"/>
            <a:chOff x="0" y="285748"/>
            <a:chExt cx="9906000" cy="6572252"/>
          </a:xfrm>
        </p:grpSpPr>
        <p:sp>
          <p:nvSpPr>
            <p:cNvPr id="27" name="Rectangle 26"/>
            <p:cNvSpPr/>
            <p:nvPr userDrawn="1"/>
          </p:nvSpPr>
          <p:spPr bwMode="auto">
            <a:xfrm>
              <a:off x="0" y="285748"/>
              <a:ext cx="9906000" cy="6050251"/>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28" name="Rectangle 27"/>
            <p:cNvSpPr/>
            <p:nvPr userDrawn="1"/>
          </p:nvSpPr>
          <p:spPr bwMode="auto">
            <a:xfrm>
              <a:off x="4731488" y="6308725"/>
              <a:ext cx="5174511" cy="549275"/>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29" name="Rectangle 28"/>
            <p:cNvSpPr/>
            <p:nvPr userDrawn="1"/>
          </p:nvSpPr>
          <p:spPr bwMode="auto">
            <a:xfrm>
              <a:off x="0" y="6613451"/>
              <a:ext cx="9905999" cy="244549"/>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grpSp>
      <p:sp>
        <p:nvSpPr>
          <p:cNvPr id="3" name="Rectangle 2"/>
          <p:cNvSpPr/>
          <p:nvPr userDrawn="1"/>
        </p:nvSpPr>
        <p:spPr bwMode="auto">
          <a:xfrm>
            <a:off x="265236" y="285749"/>
            <a:ext cx="8660423" cy="6022976"/>
          </a:xfrm>
          <a:prstGeom prst="rect">
            <a:avLst/>
          </a:prstGeom>
          <a:solidFill>
            <a:srgbClr val="293947"/>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6" name="Rectangle 5"/>
          <p:cNvSpPr/>
          <p:nvPr userDrawn="1"/>
        </p:nvSpPr>
        <p:spPr bwMode="auto">
          <a:xfrm>
            <a:off x="3493478" y="285750"/>
            <a:ext cx="5432181" cy="6321425"/>
          </a:xfrm>
          <a:prstGeom prst="rect">
            <a:avLst/>
          </a:prstGeom>
          <a:no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8195" name="Rectangle 3"/>
          <p:cNvSpPr>
            <a:spLocks noGrp="1" noChangeArrowheads="1"/>
          </p:cNvSpPr>
          <p:nvPr>
            <p:ph type="ctrTitle" hasCustomPrompt="1"/>
          </p:nvPr>
        </p:nvSpPr>
        <p:spPr>
          <a:xfrm>
            <a:off x="4504087" y="1970690"/>
            <a:ext cx="4044981" cy="1871266"/>
          </a:xfrm>
          <a:extLst>
            <a:ext uri="{909E8E84-426E-40DD-AFC4-6F175D3DCCD1}">
              <a14:hiddenFill xmlns:a14="http://schemas.microsoft.com/office/drawing/2010/main">
                <a:solidFill>
                  <a:schemeClr val="accent1"/>
                </a:solidFill>
              </a14:hiddenFill>
            </a:ext>
          </a:extLst>
        </p:spPr>
        <p:txBody>
          <a:bodyPr lIns="90000" tIns="0" rIns="90000" bIns="0"/>
          <a:lstStyle>
            <a:lvl1pPr>
              <a:lnSpc>
                <a:spcPct val="85000"/>
              </a:lnSpc>
              <a:defRPr sz="2800" b="1" cap="all" baseline="0">
                <a:solidFill>
                  <a:schemeClr val="bg1"/>
                </a:solidFill>
              </a:defRPr>
            </a:lvl1pPr>
          </a:lstStyle>
          <a:p>
            <a:pPr lvl="0"/>
            <a:r>
              <a:rPr lang="en-US" noProof="0" dirty="0" smtClean="0"/>
              <a:t>CLICK TO EDIT MASTER TITLE STYLE</a:t>
            </a:r>
          </a:p>
        </p:txBody>
      </p:sp>
      <p:sp>
        <p:nvSpPr>
          <p:cNvPr id="8196" name="Rectangle 4"/>
          <p:cNvSpPr>
            <a:spLocks noGrp="1" noChangeArrowheads="1"/>
          </p:cNvSpPr>
          <p:nvPr>
            <p:ph type="subTitle" idx="1"/>
          </p:nvPr>
        </p:nvSpPr>
        <p:spPr>
          <a:xfrm>
            <a:off x="4504087" y="4122173"/>
            <a:ext cx="4044982" cy="2067490"/>
          </a:xfrm>
          <a:extLst>
            <a:ext uri="{91240B29-F687-4F45-9708-019B960494DF}">
              <a14:hiddenLine xmlns:a14="http://schemas.microsoft.com/office/drawing/2010/main" w="9525" algn="ctr">
                <a:solidFill>
                  <a:schemeClr val="tx1"/>
                </a:solidFill>
                <a:miter lim="800000"/>
                <a:headEnd/>
                <a:tailEnd/>
              </a14:hiddenLine>
            </a:ext>
          </a:extLst>
        </p:spPr>
        <p:txBody>
          <a:bodyPr lIns="91440" tIns="0" rIns="91440" bIns="0"/>
          <a:lstStyle>
            <a:lvl1pPr>
              <a:buClr>
                <a:schemeClr val="bg1"/>
              </a:buClr>
              <a:buFont typeface="Wingdings" pitchFamily="2" charset="2"/>
              <a:buNone/>
              <a:defRPr>
                <a:solidFill>
                  <a:schemeClr val="bg1"/>
                </a:solidFill>
              </a:defRPr>
            </a:lvl1pPr>
          </a:lstStyle>
          <a:p>
            <a:pPr lvl="0"/>
            <a:r>
              <a:rPr lang="en-US" noProof="0" smtClean="0"/>
              <a:t>Click to edit Master subtitle style</a:t>
            </a:r>
            <a:endParaRPr lang="en-US" noProof="0" dirty="0" smtClean="0"/>
          </a:p>
        </p:txBody>
      </p:sp>
      <p:cxnSp>
        <p:nvCxnSpPr>
          <p:cNvPr id="10" name="Straight Connector 9"/>
          <p:cNvCxnSpPr/>
          <p:nvPr userDrawn="1"/>
        </p:nvCxnSpPr>
        <p:spPr bwMode="auto">
          <a:xfrm>
            <a:off x="4569575" y="3955982"/>
            <a:ext cx="4356084" cy="0"/>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Picture Placeholder 12"/>
          <p:cNvSpPr>
            <a:spLocks noGrp="1"/>
          </p:cNvSpPr>
          <p:nvPr>
            <p:ph type="pic" sz="quarter" idx="10"/>
          </p:nvPr>
        </p:nvSpPr>
        <p:spPr>
          <a:xfrm>
            <a:off x="265235" y="285751"/>
            <a:ext cx="3228242" cy="6022975"/>
          </a:xfrm>
          <a:blipFill>
            <a:blip r:embed="rId2"/>
            <a:srcRect/>
            <a:stretch>
              <a:fillRect t="-4224" b="-4224"/>
            </a:stretch>
          </a:blipFill>
          <a:ln>
            <a:noFill/>
          </a:ln>
        </p:spPr>
        <p:txBody>
          <a:bodyPr anchor="ctr"/>
          <a:lstStyle>
            <a:lvl1pPr algn="ctr">
              <a:defRPr/>
            </a:lvl1pPr>
          </a:lstStyle>
          <a:p>
            <a:r>
              <a:rPr lang="en-US" smtClean="0"/>
              <a:t>Click icon to add picture</a:t>
            </a:r>
            <a:endParaRPr lang="en-US" dirty="0"/>
          </a:p>
        </p:txBody>
      </p:sp>
      <p:pic>
        <p:nvPicPr>
          <p:cNvPr id="14" name="Picture 3" descr="\\10.65.9.150\ds1\RRU\JOBS\LIBRARY\DSP02000 - DSP02099\DSP02001 Admin Logo Brand Update\logo files wip\NEW PA LOGO\New PA Logo reversed 2-17 x 2-36.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6022" y="671265"/>
            <a:ext cx="722906" cy="72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4374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grpSp>
        <p:nvGrpSpPr>
          <p:cNvPr id="26" name="Group 25"/>
          <p:cNvGrpSpPr/>
          <p:nvPr userDrawn="1"/>
        </p:nvGrpSpPr>
        <p:grpSpPr>
          <a:xfrm>
            <a:off x="0" y="285748"/>
            <a:ext cx="9144000" cy="6572252"/>
            <a:chOff x="0" y="285748"/>
            <a:chExt cx="9906000" cy="6572252"/>
          </a:xfrm>
        </p:grpSpPr>
        <p:sp>
          <p:nvSpPr>
            <p:cNvPr id="27" name="Rectangle 26"/>
            <p:cNvSpPr/>
            <p:nvPr userDrawn="1"/>
          </p:nvSpPr>
          <p:spPr bwMode="auto">
            <a:xfrm>
              <a:off x="0" y="285748"/>
              <a:ext cx="9906000" cy="6050251"/>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28" name="Rectangle 27"/>
            <p:cNvSpPr/>
            <p:nvPr userDrawn="1"/>
          </p:nvSpPr>
          <p:spPr bwMode="auto">
            <a:xfrm>
              <a:off x="4731488" y="6308725"/>
              <a:ext cx="5174511" cy="549275"/>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29" name="Rectangle 28"/>
            <p:cNvSpPr/>
            <p:nvPr userDrawn="1"/>
          </p:nvSpPr>
          <p:spPr bwMode="auto">
            <a:xfrm>
              <a:off x="0" y="6613451"/>
              <a:ext cx="9905999" cy="244549"/>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grpSp>
      <p:sp>
        <p:nvSpPr>
          <p:cNvPr id="3" name="Rectangle 2"/>
          <p:cNvSpPr/>
          <p:nvPr userDrawn="1"/>
        </p:nvSpPr>
        <p:spPr bwMode="auto">
          <a:xfrm>
            <a:off x="265236" y="285749"/>
            <a:ext cx="8660423" cy="6022976"/>
          </a:xfrm>
          <a:prstGeom prst="rect">
            <a:avLst/>
          </a:prstGeom>
          <a:solidFill>
            <a:srgbClr val="3876BE"/>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6" name="Rectangle 5"/>
          <p:cNvSpPr/>
          <p:nvPr userDrawn="1"/>
        </p:nvSpPr>
        <p:spPr bwMode="auto">
          <a:xfrm>
            <a:off x="3493478" y="285750"/>
            <a:ext cx="5432181" cy="6321425"/>
          </a:xfrm>
          <a:prstGeom prst="rect">
            <a:avLst/>
          </a:prstGeom>
          <a:no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8195" name="Rectangle 3"/>
          <p:cNvSpPr>
            <a:spLocks noGrp="1" noChangeArrowheads="1"/>
          </p:cNvSpPr>
          <p:nvPr>
            <p:ph type="ctrTitle" hasCustomPrompt="1"/>
          </p:nvPr>
        </p:nvSpPr>
        <p:spPr>
          <a:xfrm>
            <a:off x="4504087" y="1970690"/>
            <a:ext cx="4044981" cy="1871266"/>
          </a:xfrm>
          <a:extLst>
            <a:ext uri="{909E8E84-426E-40DD-AFC4-6F175D3DCCD1}">
              <a14:hiddenFill xmlns:a14="http://schemas.microsoft.com/office/drawing/2010/main">
                <a:solidFill>
                  <a:schemeClr val="accent1"/>
                </a:solidFill>
              </a14:hiddenFill>
            </a:ext>
          </a:extLst>
        </p:spPr>
        <p:txBody>
          <a:bodyPr lIns="90000" tIns="0" rIns="90000" bIns="0"/>
          <a:lstStyle>
            <a:lvl1pPr>
              <a:lnSpc>
                <a:spcPct val="85000"/>
              </a:lnSpc>
              <a:defRPr sz="2800" b="1" cap="all" baseline="0">
                <a:solidFill>
                  <a:schemeClr val="bg1"/>
                </a:solidFill>
              </a:defRPr>
            </a:lvl1pPr>
          </a:lstStyle>
          <a:p>
            <a:pPr lvl="0"/>
            <a:r>
              <a:rPr lang="en-US" noProof="0" dirty="0" smtClean="0"/>
              <a:t>CLICK TO EDIT MASTER TITLE STYLE</a:t>
            </a:r>
          </a:p>
        </p:txBody>
      </p:sp>
      <p:sp>
        <p:nvSpPr>
          <p:cNvPr id="8196" name="Rectangle 4"/>
          <p:cNvSpPr>
            <a:spLocks noGrp="1" noChangeArrowheads="1"/>
          </p:cNvSpPr>
          <p:nvPr>
            <p:ph type="subTitle" idx="1"/>
          </p:nvPr>
        </p:nvSpPr>
        <p:spPr>
          <a:xfrm>
            <a:off x="4504088" y="4122173"/>
            <a:ext cx="4044981" cy="2067490"/>
          </a:xfrm>
          <a:extLst>
            <a:ext uri="{91240B29-F687-4F45-9708-019B960494DF}">
              <a14:hiddenLine xmlns:a14="http://schemas.microsoft.com/office/drawing/2010/main" w="9525" algn="ctr">
                <a:solidFill>
                  <a:schemeClr val="tx1"/>
                </a:solidFill>
                <a:miter lim="800000"/>
                <a:headEnd/>
                <a:tailEnd/>
              </a14:hiddenLine>
            </a:ext>
          </a:extLst>
        </p:spPr>
        <p:txBody>
          <a:bodyPr lIns="91440" tIns="0" rIns="91440" bIns="0"/>
          <a:lstStyle>
            <a:lvl1pPr>
              <a:buClr>
                <a:schemeClr val="bg1"/>
              </a:buClr>
              <a:buFont typeface="Wingdings" pitchFamily="2" charset="2"/>
              <a:buNone/>
              <a:defRPr>
                <a:solidFill>
                  <a:schemeClr val="bg1"/>
                </a:solidFill>
              </a:defRPr>
            </a:lvl1pPr>
          </a:lstStyle>
          <a:p>
            <a:pPr lvl="0"/>
            <a:r>
              <a:rPr lang="en-US" noProof="0" smtClean="0"/>
              <a:t>Click to edit Master subtitle style</a:t>
            </a:r>
            <a:endParaRPr lang="en-US" noProof="0" dirty="0" smtClean="0"/>
          </a:p>
        </p:txBody>
      </p:sp>
      <p:cxnSp>
        <p:nvCxnSpPr>
          <p:cNvPr id="10" name="Straight Connector 9"/>
          <p:cNvCxnSpPr/>
          <p:nvPr userDrawn="1"/>
        </p:nvCxnSpPr>
        <p:spPr bwMode="auto">
          <a:xfrm>
            <a:off x="4569575" y="3955982"/>
            <a:ext cx="4356084" cy="0"/>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Picture Placeholder 12"/>
          <p:cNvSpPr>
            <a:spLocks noGrp="1"/>
          </p:cNvSpPr>
          <p:nvPr>
            <p:ph type="pic" sz="quarter" idx="10"/>
          </p:nvPr>
        </p:nvSpPr>
        <p:spPr>
          <a:xfrm>
            <a:off x="265235" y="285751"/>
            <a:ext cx="3228242" cy="6022975"/>
          </a:xfrm>
          <a:blipFill>
            <a:blip r:embed="rId2"/>
            <a:stretch>
              <a:fillRect/>
            </a:stretch>
          </a:blipFill>
          <a:ln>
            <a:noFill/>
          </a:ln>
        </p:spPr>
        <p:txBody>
          <a:bodyPr anchor="ctr"/>
          <a:lstStyle>
            <a:lvl1pPr algn="ctr">
              <a:defRPr/>
            </a:lvl1pPr>
          </a:lstStyle>
          <a:p>
            <a:r>
              <a:rPr lang="en-US" smtClean="0"/>
              <a:t>Click icon to add picture</a:t>
            </a:r>
            <a:endParaRPr lang="en-US" dirty="0"/>
          </a:p>
        </p:txBody>
      </p:sp>
      <p:pic>
        <p:nvPicPr>
          <p:cNvPr id="15" name="Picture 3" descr="\\10.65.9.150\ds1\RRU\JOBS\LIBRARY\DSP02000 - DSP02099\DSP02001 Admin Logo Brand Update\logo files wip\NEW PA LOGO\New PA Logo reversed 2-17 x 2-36.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6022" y="671265"/>
            <a:ext cx="722906" cy="722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4870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grpSp>
        <p:nvGrpSpPr>
          <p:cNvPr id="33" name="Group 32"/>
          <p:cNvGrpSpPr/>
          <p:nvPr userDrawn="1"/>
        </p:nvGrpSpPr>
        <p:grpSpPr>
          <a:xfrm>
            <a:off x="0" y="285748"/>
            <a:ext cx="9144000" cy="6572252"/>
            <a:chOff x="0" y="285748"/>
            <a:chExt cx="9906000" cy="6572252"/>
          </a:xfrm>
        </p:grpSpPr>
        <p:sp>
          <p:nvSpPr>
            <p:cNvPr id="34" name="Rectangle 33"/>
            <p:cNvSpPr/>
            <p:nvPr userDrawn="1"/>
          </p:nvSpPr>
          <p:spPr bwMode="auto">
            <a:xfrm>
              <a:off x="0" y="285748"/>
              <a:ext cx="9906000" cy="6050251"/>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35" name="Rectangle 34"/>
            <p:cNvSpPr/>
            <p:nvPr userDrawn="1"/>
          </p:nvSpPr>
          <p:spPr bwMode="auto">
            <a:xfrm>
              <a:off x="4731488" y="6308725"/>
              <a:ext cx="5174511" cy="549275"/>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36" name="Rectangle 35"/>
            <p:cNvSpPr/>
            <p:nvPr userDrawn="1"/>
          </p:nvSpPr>
          <p:spPr bwMode="auto">
            <a:xfrm>
              <a:off x="0" y="6613451"/>
              <a:ext cx="9905999" cy="244549"/>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grpSp>
      <p:sp>
        <p:nvSpPr>
          <p:cNvPr id="3" name="Rectangle 2"/>
          <p:cNvSpPr/>
          <p:nvPr userDrawn="1"/>
        </p:nvSpPr>
        <p:spPr bwMode="auto">
          <a:xfrm>
            <a:off x="265236" y="285749"/>
            <a:ext cx="8660423" cy="6022976"/>
          </a:xfrm>
          <a:prstGeom prst="rect">
            <a:avLst/>
          </a:prstGeom>
          <a:solidFill>
            <a:srgbClr val="DEE3E6"/>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6" name="Rectangle 5"/>
          <p:cNvSpPr/>
          <p:nvPr userDrawn="1"/>
        </p:nvSpPr>
        <p:spPr bwMode="auto">
          <a:xfrm>
            <a:off x="3493478" y="285750"/>
            <a:ext cx="5432181" cy="6321425"/>
          </a:xfrm>
          <a:prstGeom prst="rect">
            <a:avLst/>
          </a:prstGeom>
          <a:no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8195" name="Rectangle 3"/>
          <p:cNvSpPr>
            <a:spLocks noGrp="1" noChangeArrowheads="1"/>
          </p:cNvSpPr>
          <p:nvPr>
            <p:ph type="ctrTitle" hasCustomPrompt="1"/>
          </p:nvPr>
        </p:nvSpPr>
        <p:spPr>
          <a:xfrm>
            <a:off x="4504086" y="1962807"/>
            <a:ext cx="4044983" cy="1879149"/>
          </a:xfrm>
          <a:extLst>
            <a:ext uri="{909E8E84-426E-40DD-AFC4-6F175D3DCCD1}">
              <a14:hiddenFill xmlns:a14="http://schemas.microsoft.com/office/drawing/2010/main">
                <a:solidFill>
                  <a:schemeClr val="accent1"/>
                </a:solidFill>
              </a14:hiddenFill>
            </a:ext>
          </a:extLst>
        </p:spPr>
        <p:txBody>
          <a:bodyPr lIns="90000" tIns="0" rIns="90000" bIns="0"/>
          <a:lstStyle>
            <a:lvl1pPr>
              <a:lnSpc>
                <a:spcPct val="85000"/>
              </a:lnSpc>
              <a:defRPr sz="2800" b="1" cap="all" baseline="0">
                <a:solidFill>
                  <a:schemeClr val="accent1"/>
                </a:solidFill>
              </a:defRPr>
            </a:lvl1pPr>
          </a:lstStyle>
          <a:p>
            <a:pPr lvl="0"/>
            <a:r>
              <a:rPr lang="en-US" noProof="0" dirty="0" smtClean="0"/>
              <a:t>CLICK TO EDIT MASTER TITLE STYLE</a:t>
            </a:r>
          </a:p>
        </p:txBody>
      </p:sp>
      <p:sp>
        <p:nvSpPr>
          <p:cNvPr id="8196" name="Rectangle 4"/>
          <p:cNvSpPr>
            <a:spLocks noGrp="1" noChangeArrowheads="1"/>
          </p:cNvSpPr>
          <p:nvPr>
            <p:ph type="subTitle" idx="1"/>
          </p:nvPr>
        </p:nvSpPr>
        <p:spPr>
          <a:xfrm>
            <a:off x="4504087" y="4122173"/>
            <a:ext cx="4044981" cy="2067490"/>
          </a:xfrm>
          <a:extLst>
            <a:ext uri="{91240B29-F687-4F45-9708-019B960494DF}">
              <a14:hiddenLine xmlns:a14="http://schemas.microsoft.com/office/drawing/2010/main" w="9525" algn="ctr">
                <a:solidFill>
                  <a:schemeClr val="tx1"/>
                </a:solidFill>
                <a:miter lim="800000"/>
                <a:headEnd/>
                <a:tailEnd/>
              </a14:hiddenLine>
            </a:ext>
          </a:extLst>
        </p:spPr>
        <p:txBody>
          <a:bodyPr lIns="91440" tIns="0" rIns="91440" bIns="0"/>
          <a:lstStyle>
            <a:lvl1pPr>
              <a:buClr>
                <a:schemeClr val="bg1"/>
              </a:buClr>
              <a:buFont typeface="Wingdings" pitchFamily="2" charset="2"/>
              <a:buNone/>
              <a:defRPr>
                <a:solidFill>
                  <a:srgbClr val="293947"/>
                </a:solidFill>
              </a:defRPr>
            </a:lvl1pPr>
          </a:lstStyle>
          <a:p>
            <a:pPr lvl="0"/>
            <a:r>
              <a:rPr lang="en-US" noProof="0" smtClean="0"/>
              <a:t>Click to edit Master subtitle style</a:t>
            </a:r>
            <a:endParaRPr lang="en-US" noProof="0" dirty="0" smtClean="0"/>
          </a:p>
        </p:txBody>
      </p:sp>
      <p:cxnSp>
        <p:nvCxnSpPr>
          <p:cNvPr id="10" name="Straight Connector 9"/>
          <p:cNvCxnSpPr/>
          <p:nvPr userDrawn="1"/>
        </p:nvCxnSpPr>
        <p:spPr bwMode="auto">
          <a:xfrm>
            <a:off x="4569575" y="3955982"/>
            <a:ext cx="4356084"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Picture Placeholder 12"/>
          <p:cNvSpPr>
            <a:spLocks noGrp="1"/>
          </p:cNvSpPr>
          <p:nvPr>
            <p:ph type="pic" sz="quarter" idx="10"/>
          </p:nvPr>
        </p:nvSpPr>
        <p:spPr>
          <a:xfrm>
            <a:off x="265235" y="285751"/>
            <a:ext cx="3228242" cy="6022975"/>
          </a:xfrm>
          <a:blipFill>
            <a:blip r:embed="rId2"/>
            <a:stretch>
              <a:fillRect/>
            </a:stretch>
          </a:blipFill>
          <a:ln>
            <a:noFill/>
          </a:ln>
        </p:spPr>
        <p:txBody>
          <a:bodyPr anchor="ctr"/>
          <a:lstStyle>
            <a:lvl1pPr algn="ctr">
              <a:defRPr/>
            </a:lvl1pPr>
          </a:lstStyle>
          <a:p>
            <a:r>
              <a:rPr lang="en-US" smtClean="0"/>
              <a:t>Click icon to add picture</a:t>
            </a:r>
            <a:endParaRPr lang="en-US" dirty="0"/>
          </a:p>
        </p:txBody>
      </p:sp>
      <p:pic>
        <p:nvPicPr>
          <p:cNvPr id="15" name="Picture 2" descr="\\10.65.9.150\ds1\RRU\JOBS\LIBRARY\DSP02000 - DSP02099\DSP02001 Admin Logo Brand Update\logo files wip\NEW PA LOGO\New PA Logo 2-17 x 2-36.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3466" y="665306"/>
            <a:ext cx="731158" cy="72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2965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grpSp>
        <p:nvGrpSpPr>
          <p:cNvPr id="26" name="Group 25"/>
          <p:cNvGrpSpPr/>
          <p:nvPr userDrawn="1"/>
        </p:nvGrpSpPr>
        <p:grpSpPr>
          <a:xfrm>
            <a:off x="0" y="285748"/>
            <a:ext cx="9144000" cy="6572252"/>
            <a:chOff x="0" y="285748"/>
            <a:chExt cx="9906000" cy="6572252"/>
          </a:xfrm>
        </p:grpSpPr>
        <p:sp>
          <p:nvSpPr>
            <p:cNvPr id="28" name="Rectangle 27"/>
            <p:cNvSpPr/>
            <p:nvPr userDrawn="1"/>
          </p:nvSpPr>
          <p:spPr bwMode="auto">
            <a:xfrm>
              <a:off x="0" y="285748"/>
              <a:ext cx="9906000" cy="6050251"/>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29" name="Rectangle 28"/>
            <p:cNvSpPr/>
            <p:nvPr userDrawn="1"/>
          </p:nvSpPr>
          <p:spPr bwMode="auto">
            <a:xfrm>
              <a:off x="4731488" y="6308725"/>
              <a:ext cx="5174511" cy="549275"/>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30" name="Rectangle 29"/>
            <p:cNvSpPr/>
            <p:nvPr userDrawn="1"/>
          </p:nvSpPr>
          <p:spPr bwMode="auto">
            <a:xfrm>
              <a:off x="0" y="6613451"/>
              <a:ext cx="9905999" cy="244549"/>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grpSp>
      <p:sp>
        <p:nvSpPr>
          <p:cNvPr id="3" name="Double Bracket 2"/>
          <p:cNvSpPr/>
          <p:nvPr userDrawn="1"/>
        </p:nvSpPr>
        <p:spPr bwMode="auto">
          <a:xfrm rot="5400000">
            <a:off x="1589445" y="-1031080"/>
            <a:ext cx="6012000" cy="8660421"/>
          </a:xfrm>
          <a:prstGeom prst="bracketPair">
            <a:avLst>
              <a:gd name="adj" fmla="val 0"/>
            </a:avLst>
          </a:prstGeom>
          <a:solidFill>
            <a:schemeClr val="bg1"/>
          </a:solidFill>
          <a:ln w="12700" cap="flat" cmpd="sng" algn="ctr">
            <a:solidFill>
              <a:schemeClr val="bg2"/>
            </a:solid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6" name="Rectangle 5"/>
          <p:cNvSpPr/>
          <p:nvPr userDrawn="1"/>
        </p:nvSpPr>
        <p:spPr bwMode="auto">
          <a:xfrm>
            <a:off x="3493478" y="285750"/>
            <a:ext cx="5432181" cy="6321425"/>
          </a:xfrm>
          <a:prstGeom prst="rect">
            <a:avLst/>
          </a:prstGeom>
          <a:no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8195" name="Rectangle 3"/>
          <p:cNvSpPr>
            <a:spLocks noGrp="1" noChangeArrowheads="1"/>
          </p:cNvSpPr>
          <p:nvPr>
            <p:ph type="ctrTitle" hasCustomPrompt="1"/>
          </p:nvPr>
        </p:nvSpPr>
        <p:spPr>
          <a:xfrm>
            <a:off x="4504087" y="1970690"/>
            <a:ext cx="4044979" cy="1871266"/>
          </a:xfrm>
          <a:extLst>
            <a:ext uri="{909E8E84-426E-40DD-AFC4-6F175D3DCCD1}">
              <a14:hiddenFill xmlns:a14="http://schemas.microsoft.com/office/drawing/2010/main">
                <a:solidFill>
                  <a:schemeClr val="accent1"/>
                </a:solidFill>
              </a14:hiddenFill>
            </a:ext>
          </a:extLst>
        </p:spPr>
        <p:txBody>
          <a:bodyPr lIns="90000" tIns="0" rIns="90000" bIns="0"/>
          <a:lstStyle>
            <a:lvl1pPr>
              <a:lnSpc>
                <a:spcPct val="85000"/>
              </a:lnSpc>
              <a:defRPr sz="2800" b="1" cap="all" baseline="0">
                <a:solidFill>
                  <a:schemeClr val="accent1"/>
                </a:solidFill>
              </a:defRPr>
            </a:lvl1pPr>
          </a:lstStyle>
          <a:p>
            <a:pPr lvl="0"/>
            <a:r>
              <a:rPr lang="en-US" noProof="0" dirty="0" smtClean="0"/>
              <a:t>CLICK TO EDIT MASTER TITLE STYLE</a:t>
            </a:r>
          </a:p>
        </p:txBody>
      </p:sp>
      <p:sp>
        <p:nvSpPr>
          <p:cNvPr id="8196" name="Rectangle 4"/>
          <p:cNvSpPr>
            <a:spLocks noGrp="1" noChangeArrowheads="1"/>
          </p:cNvSpPr>
          <p:nvPr>
            <p:ph type="subTitle" idx="1"/>
          </p:nvPr>
        </p:nvSpPr>
        <p:spPr>
          <a:xfrm>
            <a:off x="4504087" y="4122173"/>
            <a:ext cx="4044979" cy="2067490"/>
          </a:xfrm>
          <a:extLst>
            <a:ext uri="{91240B29-F687-4F45-9708-019B960494DF}">
              <a14:hiddenLine xmlns:a14="http://schemas.microsoft.com/office/drawing/2010/main" w="9525" algn="ctr">
                <a:solidFill>
                  <a:schemeClr val="tx1"/>
                </a:solidFill>
                <a:miter lim="800000"/>
                <a:headEnd/>
                <a:tailEnd/>
              </a14:hiddenLine>
            </a:ext>
          </a:extLst>
        </p:spPr>
        <p:txBody>
          <a:bodyPr lIns="91440" tIns="0" rIns="91440" bIns="0"/>
          <a:lstStyle>
            <a:lvl1pPr>
              <a:buClr>
                <a:schemeClr val="bg1"/>
              </a:buClr>
              <a:buFont typeface="Wingdings" pitchFamily="2" charset="2"/>
              <a:buNone/>
              <a:defRPr>
                <a:solidFill>
                  <a:srgbClr val="293947"/>
                </a:solidFill>
              </a:defRPr>
            </a:lvl1pPr>
          </a:lstStyle>
          <a:p>
            <a:pPr lvl="0"/>
            <a:r>
              <a:rPr lang="en-US" noProof="0" smtClean="0"/>
              <a:t>Click to edit Master subtitle style</a:t>
            </a:r>
            <a:endParaRPr lang="en-US" noProof="0" dirty="0" smtClean="0"/>
          </a:p>
        </p:txBody>
      </p:sp>
      <p:sp>
        <p:nvSpPr>
          <p:cNvPr id="13" name="Picture Placeholder 12"/>
          <p:cNvSpPr>
            <a:spLocks noGrp="1"/>
          </p:cNvSpPr>
          <p:nvPr>
            <p:ph type="pic" sz="quarter" idx="10"/>
          </p:nvPr>
        </p:nvSpPr>
        <p:spPr>
          <a:xfrm>
            <a:off x="265235" y="285751"/>
            <a:ext cx="3228242" cy="6022975"/>
          </a:xfrm>
          <a:blipFill>
            <a:blip r:embed="rId2"/>
            <a:stretch>
              <a:fillRect/>
            </a:stretch>
          </a:blipFill>
          <a:ln>
            <a:noFill/>
          </a:ln>
        </p:spPr>
        <p:txBody>
          <a:bodyPr anchor="ctr"/>
          <a:lstStyle>
            <a:lvl1pPr algn="ctr">
              <a:defRPr/>
            </a:lvl1pPr>
          </a:lstStyle>
          <a:p>
            <a:r>
              <a:rPr lang="en-US" smtClean="0"/>
              <a:t>Click icon to add picture</a:t>
            </a:r>
            <a:endParaRPr lang="en-US" dirty="0"/>
          </a:p>
        </p:txBody>
      </p:sp>
      <p:cxnSp>
        <p:nvCxnSpPr>
          <p:cNvPr id="27" name="Straight Connector 26"/>
          <p:cNvCxnSpPr/>
          <p:nvPr userDrawn="1"/>
        </p:nvCxnSpPr>
        <p:spPr bwMode="auto">
          <a:xfrm>
            <a:off x="4569575" y="3955982"/>
            <a:ext cx="4356084" cy="0"/>
          </a:xfrm>
          <a:prstGeom prst="line">
            <a:avLst/>
          </a:pr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2" descr="\\10.65.9.150\ds1\RRU\JOBS\LIBRARY\DSP02000 - DSP02099\DSP02001 Admin Logo Brand Update\logo files wip\NEW PA LOGO\New PA Logo 2-17 x 2-36.e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873466" y="665306"/>
            <a:ext cx="731158" cy="722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106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chemeClr val="bg2"/>
              </a:buClr>
              <a:defRPr>
                <a:solidFill>
                  <a:schemeClr val="tx1"/>
                </a:solidFill>
              </a:defRPr>
            </a:lvl1pPr>
            <a:lvl2pPr>
              <a:buClr>
                <a:schemeClr val="accent1"/>
              </a:buClr>
              <a:tabLst/>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3"/>
          </p:nvPr>
        </p:nvSpPr>
        <p:spPr>
          <a:xfrm>
            <a:off x="1320312" y="6623218"/>
            <a:ext cx="2895600" cy="115195"/>
          </a:xfrm>
          <a:prstGeom prst="rect">
            <a:avLst/>
          </a:prstGeom>
        </p:spPr>
        <p:txBody>
          <a:bodyPr vert="horz" lIns="0" tIns="72000" rIns="36000" bIns="72000" rtlCol="0" anchor="ctr"/>
          <a:lstStyle>
            <a:lvl1pPr algn="l">
              <a:defRPr sz="600">
                <a:solidFill>
                  <a:schemeClr val="bg2"/>
                </a:solidFill>
              </a:defRPr>
            </a:lvl1pPr>
          </a:lstStyle>
          <a:p>
            <a:pPr>
              <a:buClr>
                <a:srgbClr val="293947"/>
              </a:buClr>
            </a:pPr>
            <a:r>
              <a:rPr lang="en-US" dirty="0" smtClean="0">
                <a:solidFill>
                  <a:srgbClr val="5E707D"/>
                </a:solidFill>
              </a:rPr>
              <a:t> </a:t>
            </a:r>
            <a:endParaRPr lang="en-US" dirty="0">
              <a:solidFill>
                <a:srgbClr val="5E707D"/>
              </a:solidFill>
            </a:endParaRPr>
          </a:p>
        </p:txBody>
      </p:sp>
      <p:sp>
        <p:nvSpPr>
          <p:cNvPr id="5" name="Title 4"/>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98964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5236" y="285751"/>
            <a:ext cx="8660422" cy="711200"/>
          </a:xfrm>
        </p:spPr>
        <p:txBody>
          <a:bodyPr/>
          <a:lstStyle>
            <a:lvl1pPr>
              <a:defRPr>
                <a:solidFill>
                  <a:schemeClr val="accent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265237" y="1254126"/>
            <a:ext cx="4150454" cy="4935538"/>
          </a:xfrm>
          <a:ln>
            <a:noFill/>
          </a:ln>
        </p:spPr>
        <p:txBody>
          <a:bodyPr/>
          <a:lstStyle>
            <a:lvl1pPr marL="0" marR="0" indent="0" algn="l" defTabSz="914400" rtl="0" eaLnBrk="0" fontAlgn="base" latinLnBrk="0" hangingPunct="0">
              <a:lnSpc>
                <a:spcPct val="100000"/>
              </a:lnSpc>
              <a:spcBef>
                <a:spcPct val="0"/>
              </a:spcBef>
              <a:spcAft>
                <a:spcPct val="50000"/>
              </a:spcAft>
              <a:buClr>
                <a:srgbClr val="666666"/>
              </a:buClr>
              <a:buSzTx/>
              <a:buFont typeface="Symbol" pitchFamily="18" charset="2"/>
              <a:buNone/>
              <a:tabLst/>
              <a:defRPr sz="1800">
                <a:solidFill>
                  <a:schemeClr val="tx1"/>
                </a:solidFill>
              </a:defRPr>
            </a:lvl1pPr>
            <a:lvl2pPr marL="269875" marR="0" indent="-268288" algn="l" defTabSz="914400" rtl="0" eaLnBrk="0" fontAlgn="base" latinLnBrk="0" hangingPunct="0">
              <a:lnSpc>
                <a:spcPct val="100000"/>
              </a:lnSpc>
              <a:spcBef>
                <a:spcPct val="0"/>
              </a:spcBef>
              <a:spcAft>
                <a:spcPct val="50000"/>
              </a:spcAft>
              <a:buClr>
                <a:schemeClr val="accent1"/>
              </a:buClr>
              <a:buSzTx/>
              <a:buFont typeface="Symbol" pitchFamily="18" charset="2"/>
              <a:buChar char="·"/>
              <a:tabLst/>
              <a:defRPr sz="1800">
                <a:solidFill>
                  <a:schemeClr val="tx1"/>
                </a:solidFill>
              </a:defRPr>
            </a:lvl2pPr>
            <a:lvl3pPr marL="539750" marR="0" indent="-268288" algn="l" defTabSz="914400" rtl="0" eaLnBrk="0" fontAlgn="base" latinLnBrk="0" hangingPunct="0">
              <a:lnSpc>
                <a:spcPct val="100000"/>
              </a:lnSpc>
              <a:spcBef>
                <a:spcPct val="0"/>
              </a:spcBef>
              <a:spcAft>
                <a:spcPct val="50000"/>
              </a:spcAft>
              <a:buClr>
                <a:schemeClr val="accent1"/>
              </a:buClr>
              <a:buSzTx/>
              <a:buFont typeface="Arial" charset="0"/>
              <a:buChar char="–"/>
              <a:tabLst/>
              <a:defRPr sz="1800">
                <a:solidFill>
                  <a:schemeClr val="tx1"/>
                </a:solidFill>
              </a:defRPr>
            </a:lvl3pPr>
            <a:lvl4pPr marL="808038" marR="0" indent="-266700" algn="l" defTabSz="914400" rtl="0" eaLnBrk="0" fontAlgn="base" latinLnBrk="0" hangingPunct="0">
              <a:lnSpc>
                <a:spcPct val="100000"/>
              </a:lnSpc>
              <a:spcBef>
                <a:spcPct val="0"/>
              </a:spcBef>
              <a:spcAft>
                <a:spcPct val="50000"/>
              </a:spcAft>
              <a:buClr>
                <a:schemeClr val="accent1"/>
              </a:buClr>
              <a:buSzTx/>
              <a:buFont typeface="Arial" charset="0"/>
              <a:buChar char="•"/>
              <a:tabLst/>
              <a:defRPr sz="1800">
                <a:solidFill>
                  <a:schemeClr val="tx1"/>
                </a:solidFill>
              </a:defRPr>
            </a:lvl4pPr>
            <a:lvl5pPr marL="1077913" marR="0" indent="-268288" algn="l" defTabSz="914400" rtl="0" eaLnBrk="0" fontAlgn="base" latinLnBrk="0" hangingPunct="0">
              <a:lnSpc>
                <a:spcPct val="100000"/>
              </a:lnSpc>
              <a:spcBef>
                <a:spcPct val="0"/>
              </a:spcBef>
              <a:spcAft>
                <a:spcPct val="50000"/>
              </a:spcAft>
              <a:buClr>
                <a:schemeClr val="accent1"/>
              </a:buClr>
              <a:buSzTx/>
              <a:buFont typeface="Arial" charset="0"/>
              <a:buChar char="–"/>
              <a:tabLst/>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7998" y="1254125"/>
            <a:ext cx="4177660" cy="4935539"/>
          </a:xfrm>
          <a:ln>
            <a:noFill/>
          </a:ln>
        </p:spPr>
        <p:txBody>
          <a:bodyPr/>
          <a:lstStyle>
            <a:lvl1pPr marL="0" marR="0" indent="0" algn="l" defTabSz="914400" rtl="0" eaLnBrk="0" fontAlgn="base" latinLnBrk="0" hangingPunct="0">
              <a:lnSpc>
                <a:spcPct val="100000"/>
              </a:lnSpc>
              <a:spcBef>
                <a:spcPct val="0"/>
              </a:spcBef>
              <a:spcAft>
                <a:spcPct val="50000"/>
              </a:spcAft>
              <a:buClr>
                <a:srgbClr val="666666"/>
              </a:buClr>
              <a:buSzTx/>
              <a:buFont typeface="Symbol" pitchFamily="18" charset="2"/>
              <a:buNone/>
              <a:tabLst/>
              <a:defRPr sz="1800">
                <a:solidFill>
                  <a:schemeClr val="tx1"/>
                </a:solidFill>
              </a:defRPr>
            </a:lvl1pPr>
            <a:lvl2pPr marL="269875" marR="0" indent="-268288" algn="l" defTabSz="914400" rtl="0" eaLnBrk="0" fontAlgn="base" latinLnBrk="0" hangingPunct="0">
              <a:lnSpc>
                <a:spcPct val="100000"/>
              </a:lnSpc>
              <a:spcBef>
                <a:spcPct val="0"/>
              </a:spcBef>
              <a:spcAft>
                <a:spcPct val="50000"/>
              </a:spcAft>
              <a:buClr>
                <a:schemeClr val="accent1"/>
              </a:buClr>
              <a:buSzTx/>
              <a:buFont typeface="Symbol" pitchFamily="18" charset="2"/>
              <a:buChar char="·"/>
              <a:tabLst/>
              <a:defRPr sz="1800">
                <a:solidFill>
                  <a:schemeClr val="tx1"/>
                </a:solidFill>
              </a:defRPr>
            </a:lvl2pPr>
            <a:lvl3pPr marL="539750" marR="0" indent="-268288" algn="l" defTabSz="914400" rtl="0" eaLnBrk="0" fontAlgn="base" latinLnBrk="0" hangingPunct="0">
              <a:lnSpc>
                <a:spcPct val="100000"/>
              </a:lnSpc>
              <a:spcBef>
                <a:spcPct val="0"/>
              </a:spcBef>
              <a:spcAft>
                <a:spcPct val="50000"/>
              </a:spcAft>
              <a:buClr>
                <a:schemeClr val="accent1"/>
              </a:buClr>
              <a:buSzTx/>
              <a:buFont typeface="Arial" charset="0"/>
              <a:buChar char="–"/>
              <a:tabLst/>
              <a:defRPr sz="1800">
                <a:solidFill>
                  <a:schemeClr val="tx1"/>
                </a:solidFill>
              </a:defRPr>
            </a:lvl3pPr>
            <a:lvl4pPr marL="808038" marR="0" indent="-266700" algn="l" defTabSz="914400" rtl="0" eaLnBrk="0" fontAlgn="base" latinLnBrk="0" hangingPunct="0">
              <a:lnSpc>
                <a:spcPct val="100000"/>
              </a:lnSpc>
              <a:spcBef>
                <a:spcPct val="0"/>
              </a:spcBef>
              <a:spcAft>
                <a:spcPct val="50000"/>
              </a:spcAft>
              <a:buClr>
                <a:schemeClr val="accent1"/>
              </a:buClr>
              <a:buSzTx/>
              <a:buFont typeface="Arial" charset="0"/>
              <a:buChar char="•"/>
              <a:tabLst/>
              <a:defRPr sz="1800">
                <a:solidFill>
                  <a:schemeClr val="tx1"/>
                </a:solidFill>
              </a:defRPr>
            </a:lvl4pPr>
            <a:lvl5pPr marL="1077913" marR="0" indent="-268288" algn="l" defTabSz="914400" rtl="0" eaLnBrk="0" fontAlgn="base" latinLnBrk="0" hangingPunct="0">
              <a:lnSpc>
                <a:spcPct val="100000"/>
              </a:lnSpc>
              <a:spcBef>
                <a:spcPct val="0"/>
              </a:spcBef>
              <a:spcAft>
                <a:spcPct val="50000"/>
              </a:spcAft>
              <a:buClr>
                <a:schemeClr val="accent1"/>
              </a:buClr>
              <a:buSzTx/>
              <a:buFont typeface="Arial" charset="0"/>
              <a:buChar char="–"/>
              <a:tabLst/>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3"/>
          </p:nvPr>
        </p:nvSpPr>
        <p:spPr>
          <a:xfrm>
            <a:off x="1320312" y="6623218"/>
            <a:ext cx="2895600" cy="115195"/>
          </a:xfrm>
          <a:prstGeom prst="rect">
            <a:avLst/>
          </a:prstGeom>
        </p:spPr>
        <p:txBody>
          <a:bodyPr vert="horz" lIns="0" tIns="72000" rIns="36000" bIns="72000" rtlCol="0" anchor="ctr"/>
          <a:lstStyle>
            <a:lvl1pPr algn="l">
              <a:defRPr sz="600">
                <a:solidFill>
                  <a:schemeClr val="bg2"/>
                </a:solidFill>
              </a:defRPr>
            </a:lvl1pPr>
          </a:lstStyle>
          <a:p>
            <a:pPr>
              <a:buClr>
                <a:srgbClr val="293947"/>
              </a:buClr>
            </a:pPr>
            <a:r>
              <a:rPr lang="en-US" dirty="0" smtClean="0">
                <a:solidFill>
                  <a:srgbClr val="5E707D"/>
                </a:solidFill>
              </a:rPr>
              <a:t> </a:t>
            </a:r>
            <a:endParaRPr lang="en-US" dirty="0">
              <a:solidFill>
                <a:srgbClr val="5E707D"/>
              </a:solidFill>
            </a:endParaRPr>
          </a:p>
        </p:txBody>
      </p:sp>
    </p:spTree>
    <p:extLst>
      <p:ext uri="{BB962C8B-B14F-4D97-AF65-F5344CB8AC3E}">
        <p14:creationId xmlns:p14="http://schemas.microsoft.com/office/powerpoint/2010/main" val="228218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5" name="Footer Placeholder 1"/>
          <p:cNvSpPr>
            <a:spLocks noGrp="1"/>
          </p:cNvSpPr>
          <p:nvPr>
            <p:ph type="ftr" sz="quarter" idx="3"/>
          </p:nvPr>
        </p:nvSpPr>
        <p:spPr>
          <a:xfrm>
            <a:off x="1320312" y="6623218"/>
            <a:ext cx="2895600" cy="115195"/>
          </a:xfrm>
          <a:prstGeom prst="rect">
            <a:avLst/>
          </a:prstGeom>
        </p:spPr>
        <p:txBody>
          <a:bodyPr vert="horz" lIns="0" tIns="72000" rIns="36000" bIns="72000" rtlCol="0" anchor="ctr"/>
          <a:lstStyle>
            <a:lvl1pPr algn="l">
              <a:defRPr sz="600">
                <a:solidFill>
                  <a:schemeClr val="bg2"/>
                </a:solidFill>
              </a:defRPr>
            </a:lvl1pPr>
          </a:lstStyle>
          <a:p>
            <a:pPr>
              <a:buClr>
                <a:srgbClr val="293947"/>
              </a:buClr>
            </a:pPr>
            <a:r>
              <a:rPr lang="en-US" dirty="0" smtClean="0">
                <a:solidFill>
                  <a:srgbClr val="5E707D"/>
                </a:solidFill>
              </a:rPr>
              <a:t> </a:t>
            </a:r>
            <a:endParaRPr lang="en-US" dirty="0">
              <a:solidFill>
                <a:srgbClr val="5E707D"/>
              </a:solidFill>
            </a:endParaRPr>
          </a:p>
        </p:txBody>
      </p:sp>
    </p:spTree>
    <p:extLst>
      <p:ext uri="{BB962C8B-B14F-4D97-AF65-F5344CB8AC3E}">
        <p14:creationId xmlns:p14="http://schemas.microsoft.com/office/powerpoint/2010/main" val="2104268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10_Custom Layout">
    <p:spTree>
      <p:nvGrpSpPr>
        <p:cNvPr id="1" name=""/>
        <p:cNvGrpSpPr/>
        <p:nvPr/>
      </p:nvGrpSpPr>
      <p:grpSpPr>
        <a:xfrm>
          <a:off x="0" y="0"/>
          <a:ext cx="0" cy="0"/>
          <a:chOff x="0" y="0"/>
          <a:chExt cx="0" cy="0"/>
        </a:xfrm>
      </p:grpSpPr>
      <p:sp>
        <p:nvSpPr>
          <p:cNvPr id="7" name="Shape 7"/>
          <p:cNvSpPr>
            <a:spLocks noGrp="1"/>
          </p:cNvSpPr>
          <p:nvPr>
            <p:ph type="title"/>
          </p:nvPr>
        </p:nvSpPr>
        <p:spPr>
          <a:xfrm>
            <a:off x="685800" y="2663655"/>
            <a:ext cx="7772400" cy="1864696"/>
          </a:xfrm>
          <a:prstGeom prst="rect">
            <a:avLst/>
          </a:prstGeom>
        </p:spPr>
        <p:txBody>
          <a:bodyPr/>
          <a:lstStyle/>
          <a:p>
            <a:pPr lvl="0">
              <a:defRPr sz="1800">
                <a:solidFill>
                  <a:srgbClr val="000000"/>
                </a:solidFill>
              </a:defRPr>
            </a:pPr>
            <a:r>
              <a:rPr sz="4400">
                <a:solidFill>
                  <a:srgbClr val="435363"/>
                </a:solidFill>
              </a:rPr>
              <a:t>Title Text</a:t>
            </a:r>
          </a:p>
        </p:txBody>
      </p:sp>
      <p:pic>
        <p:nvPicPr>
          <p:cNvPr id="8" name="image1.png"/>
          <p:cNvPicPr/>
          <p:nvPr/>
        </p:nvPicPr>
        <p:blipFill>
          <a:blip r:embed="rId2">
            <a:extLst/>
          </a:blip>
          <a:stretch>
            <a:fillRect/>
          </a:stretch>
        </p:blipFill>
        <p:spPr>
          <a:xfrm>
            <a:off x="2741431" y="1058451"/>
            <a:ext cx="3641879" cy="1315624"/>
          </a:xfrm>
          <a:prstGeom prst="rect">
            <a:avLst/>
          </a:prstGeom>
          <a:ln w="12700">
            <a:miter lim="400000"/>
          </a:ln>
        </p:spPr>
      </p:pic>
      <p:sp>
        <p:nvSpPr>
          <p:cNvPr id="9" name="Shape 9"/>
          <p:cNvSpPr>
            <a:spLocks noGrp="1"/>
          </p:cNvSpPr>
          <p:nvPr>
            <p:ph type="body" idx="1"/>
          </p:nvPr>
        </p:nvSpPr>
        <p:spPr>
          <a:xfrm>
            <a:off x="2481770" y="4528351"/>
            <a:ext cx="4164014" cy="2201335"/>
          </a:xfrm>
          <a:prstGeom prst="rect">
            <a:avLst/>
          </a:prstGeom>
        </p:spPr>
        <p:txBody>
          <a:bodyPr/>
          <a:lstStyle>
            <a:lvl1pPr marL="0" indent="0" algn="ctr">
              <a:spcBef>
                <a:spcPts val="400"/>
              </a:spcBef>
              <a:buSzTx/>
              <a:buFontTx/>
              <a:buNone/>
              <a:defRPr sz="2000">
                <a:solidFill>
                  <a:srgbClr val="808080"/>
                </a:solidFill>
              </a:defRPr>
            </a:lvl1pPr>
            <a:lvl2pPr marL="661307" indent="-204107" algn="ctr">
              <a:spcBef>
                <a:spcPts val="400"/>
              </a:spcBef>
              <a:buFontTx/>
              <a:defRPr sz="2000">
                <a:solidFill>
                  <a:srgbClr val="808080"/>
                </a:solidFill>
              </a:defRPr>
            </a:lvl2pPr>
            <a:lvl3pPr marL="1104900" indent="-190500" algn="ctr">
              <a:spcBef>
                <a:spcPts val="400"/>
              </a:spcBef>
              <a:buFontTx/>
              <a:defRPr sz="2000">
                <a:solidFill>
                  <a:srgbClr val="808080"/>
                </a:solidFill>
              </a:defRPr>
            </a:lvl3pPr>
            <a:lvl4pPr marL="1600200" indent="-228600" algn="ctr">
              <a:spcBef>
                <a:spcPts val="400"/>
              </a:spcBef>
              <a:buFontTx/>
              <a:defRPr sz="2000">
                <a:solidFill>
                  <a:srgbClr val="808080"/>
                </a:solidFill>
              </a:defRPr>
            </a:lvl4pPr>
            <a:lvl5pPr marL="2057400" indent="-228600" algn="ctr">
              <a:spcBef>
                <a:spcPts val="400"/>
              </a:spcBef>
              <a:buFontTx/>
              <a:defRPr sz="2000">
                <a:solidFill>
                  <a:srgbClr val="808080"/>
                </a:solidFill>
              </a:defRPr>
            </a:lvl5pPr>
          </a:lstStyle>
          <a:p>
            <a:pPr lvl="0">
              <a:defRPr sz="1800">
                <a:solidFill>
                  <a:srgbClr val="000000"/>
                </a:solidFill>
              </a:defRPr>
            </a:pPr>
            <a:r>
              <a:rPr sz="2000">
                <a:solidFill>
                  <a:srgbClr val="808080"/>
                </a:solidFill>
              </a:rPr>
              <a:t>Body Level One</a:t>
            </a:r>
          </a:p>
          <a:p>
            <a:pPr lvl="1">
              <a:defRPr sz="1800">
                <a:solidFill>
                  <a:srgbClr val="000000"/>
                </a:solidFill>
              </a:defRPr>
            </a:pPr>
            <a:r>
              <a:rPr sz="2000">
                <a:solidFill>
                  <a:srgbClr val="808080"/>
                </a:solidFill>
              </a:rPr>
              <a:t>Body Level Two</a:t>
            </a:r>
          </a:p>
          <a:p>
            <a:pPr lvl="2">
              <a:defRPr sz="1800">
                <a:solidFill>
                  <a:srgbClr val="000000"/>
                </a:solidFill>
              </a:defRPr>
            </a:pPr>
            <a:r>
              <a:rPr sz="2000">
                <a:solidFill>
                  <a:srgbClr val="808080"/>
                </a:solidFill>
              </a:rPr>
              <a:t>Body Level Three</a:t>
            </a:r>
          </a:p>
          <a:p>
            <a:pPr lvl="3">
              <a:defRPr sz="1800">
                <a:solidFill>
                  <a:srgbClr val="000000"/>
                </a:solidFill>
              </a:defRPr>
            </a:pPr>
            <a:r>
              <a:rPr sz="2000">
                <a:solidFill>
                  <a:srgbClr val="808080"/>
                </a:solidFill>
              </a:rPr>
              <a:t>Body Level Four</a:t>
            </a:r>
          </a:p>
          <a:p>
            <a:pPr lvl="4">
              <a:defRPr sz="1800">
                <a:solidFill>
                  <a:srgbClr val="000000"/>
                </a:solidFill>
              </a:defRPr>
            </a:pPr>
            <a:r>
              <a:rPr sz="2000">
                <a:solidFill>
                  <a:srgbClr val="808080"/>
                </a:solidFill>
              </a:rPr>
              <a:t>Body Level Five</a:t>
            </a:r>
          </a:p>
        </p:txBody>
      </p:sp>
      <p:sp>
        <p:nvSpPr>
          <p:cNvPr id="10" name="Shape 10"/>
          <p:cNvSpPr/>
          <p:nvPr/>
        </p:nvSpPr>
        <p:spPr>
          <a:xfrm>
            <a:off x="1021775" y="4331016"/>
            <a:ext cx="7249381" cy="1"/>
          </a:xfrm>
          <a:prstGeom prst="line">
            <a:avLst/>
          </a:prstGeom>
          <a:ln w="3175">
            <a:solidFill>
              <a:srgbClr val="B1B9BD">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11" name="Shape 11"/>
          <p:cNvSpPr/>
          <p:nvPr/>
        </p:nvSpPr>
        <p:spPr>
          <a:xfrm>
            <a:off x="1021775" y="2860989"/>
            <a:ext cx="7249381" cy="1"/>
          </a:xfrm>
          <a:prstGeom prst="line">
            <a:avLst/>
          </a:prstGeom>
          <a:ln w="3175">
            <a:solidFill>
              <a:srgbClr val="B1B9BD">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20694087"/>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xceptional Results x2 header image">
    <p:spTree>
      <p:nvGrpSpPr>
        <p:cNvPr id="1" name=""/>
        <p:cNvGrpSpPr/>
        <p:nvPr/>
      </p:nvGrpSpPr>
      <p:grpSpPr>
        <a:xfrm>
          <a:off x="0" y="0"/>
          <a:ext cx="0" cy="0"/>
          <a:chOff x="0" y="0"/>
          <a:chExt cx="0" cy="0"/>
        </a:xfrm>
      </p:grpSpPr>
      <p:sp>
        <p:nvSpPr>
          <p:cNvPr id="5" name="Picture Placeholder 4"/>
          <p:cNvSpPr>
            <a:spLocks noGrp="1"/>
          </p:cNvSpPr>
          <p:nvPr>
            <p:ph type="pic" sz="quarter" idx="25"/>
          </p:nvPr>
        </p:nvSpPr>
        <p:spPr>
          <a:xfrm>
            <a:off x="265236" y="1254125"/>
            <a:ext cx="4198326" cy="1685926"/>
          </a:xfrm>
          <a:solidFill>
            <a:schemeClr val="accent1"/>
          </a:solidFill>
          <a:ln>
            <a:solidFill>
              <a:schemeClr val="accent1"/>
            </a:solidFill>
          </a:ln>
        </p:spPr>
        <p:txBody>
          <a:bodyPr anchor="ctr"/>
          <a:lstStyle>
            <a:lvl1pPr algn="ctr">
              <a:defRPr>
                <a:solidFill>
                  <a:schemeClr val="bg1"/>
                </a:solidFill>
              </a:defRPr>
            </a:lvl1pPr>
          </a:lstStyle>
          <a:p>
            <a:r>
              <a:rPr lang="en-US" smtClean="0"/>
              <a:t>Click icon to add picture</a:t>
            </a:r>
            <a:endParaRPr lang="en-US" dirty="0"/>
          </a:p>
        </p:txBody>
      </p:sp>
      <p:sp>
        <p:nvSpPr>
          <p:cNvPr id="10" name="Picture Placeholder 4"/>
          <p:cNvSpPr>
            <a:spLocks noGrp="1"/>
          </p:cNvSpPr>
          <p:nvPr>
            <p:ph type="pic" sz="quarter" idx="26"/>
          </p:nvPr>
        </p:nvSpPr>
        <p:spPr>
          <a:xfrm>
            <a:off x="4727332" y="1254125"/>
            <a:ext cx="4198326" cy="1685926"/>
          </a:xfrm>
          <a:solidFill>
            <a:schemeClr val="accent1"/>
          </a:solidFill>
          <a:ln>
            <a:solidFill>
              <a:schemeClr val="accent1"/>
            </a:solidFill>
          </a:ln>
        </p:spPr>
        <p:txBody>
          <a:bodyPr anchor="ctr"/>
          <a:lstStyle>
            <a:lvl1pPr algn="ctr">
              <a:defRPr>
                <a:solidFill>
                  <a:schemeClr val="bg1"/>
                </a:solidFill>
              </a:defRPr>
            </a:lvl1pPr>
          </a:lstStyle>
          <a:p>
            <a:r>
              <a:rPr lang="en-US" smtClean="0"/>
              <a:t>Click icon to add picture</a:t>
            </a:r>
            <a:endParaRPr lang="en-US" dirty="0"/>
          </a:p>
        </p:txBody>
      </p:sp>
      <p:sp>
        <p:nvSpPr>
          <p:cNvPr id="4" name="Footer Placeholder 3"/>
          <p:cNvSpPr>
            <a:spLocks noGrp="1"/>
          </p:cNvSpPr>
          <p:nvPr>
            <p:ph type="ftr" sz="quarter" idx="20"/>
          </p:nvPr>
        </p:nvSpPr>
        <p:spPr/>
        <p:txBody>
          <a:bodyPr/>
          <a:lstStyle/>
          <a:p>
            <a:pPr>
              <a:buClr>
                <a:srgbClr val="293947"/>
              </a:buClr>
            </a:pPr>
            <a:r>
              <a:rPr lang="en-US" dirty="0" smtClean="0">
                <a:solidFill>
                  <a:srgbClr val="5E707D"/>
                </a:solidFill>
              </a:rPr>
              <a:t> </a:t>
            </a:r>
            <a:endParaRPr lang="en-US" dirty="0">
              <a:solidFill>
                <a:srgbClr val="5E707D"/>
              </a:solidFill>
            </a:endParaRPr>
          </a:p>
        </p:txBody>
      </p:sp>
      <p:sp>
        <p:nvSpPr>
          <p:cNvPr id="23" name="Text Placeholder 18"/>
          <p:cNvSpPr>
            <a:spLocks noGrp="1"/>
          </p:cNvSpPr>
          <p:nvPr>
            <p:ph type="body" sz="quarter" idx="23"/>
          </p:nvPr>
        </p:nvSpPr>
        <p:spPr>
          <a:xfrm>
            <a:off x="4719908" y="3022600"/>
            <a:ext cx="4198253" cy="31670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76" tIns="33059" rIns="99176" bIns="0" numCol="1" spcCol="122318" anchor="t" anchorCtr="0" compatLnSpc="1">
            <a:prstTxWarp prst="textNoShape">
              <a:avLst/>
            </a:prstTxWarp>
          </a:bodyPr>
          <a:lstStyle>
            <a:lvl1pPr>
              <a:defRPr lang="en-US" sz="1400" smtClean="0">
                <a:solidFill>
                  <a:schemeClr val="accent1"/>
                </a:solidFill>
              </a:defRPr>
            </a:lvl1pPr>
            <a:lvl2pPr marL="182563" indent="-180975">
              <a:defRPr lang="en-US" sz="1400" smtClean="0"/>
            </a:lvl2pPr>
            <a:lvl3pPr marL="357188" indent="-174625">
              <a:defRPr lang="en-US" sz="1400" smtClean="0"/>
            </a:lvl3pPr>
            <a:lvl4pPr marL="539750" indent="-182563">
              <a:defRPr lang="en-US" sz="1400" smtClean="0"/>
            </a:lvl4pPr>
            <a:lvl5pPr marL="714375" indent="-174625">
              <a:defRPr lang="en-GB" sz="1400" dirty="0"/>
            </a:lvl5pPr>
          </a:lstStyle>
          <a:p>
            <a:pPr marL="0" lvl="0" indent="0">
              <a:spcAft>
                <a:spcPts val="184"/>
              </a:spcAft>
              <a:buFontTx/>
              <a:buNone/>
            </a:pPr>
            <a:r>
              <a:rPr lang="en-US" smtClean="0"/>
              <a:t>Click to edit Master text styles</a:t>
            </a:r>
          </a:p>
          <a:p>
            <a:pPr marL="0" lvl="1" indent="0">
              <a:spcAft>
                <a:spcPts val="184"/>
              </a:spcAft>
              <a:buFontTx/>
              <a:buNone/>
            </a:pPr>
            <a:r>
              <a:rPr lang="en-US" smtClean="0"/>
              <a:t>Second level</a:t>
            </a:r>
          </a:p>
          <a:p>
            <a:pPr marL="0" lvl="2" indent="0">
              <a:spcAft>
                <a:spcPts val="184"/>
              </a:spcAft>
              <a:buFontTx/>
              <a:buNone/>
            </a:pPr>
            <a:r>
              <a:rPr lang="en-US" smtClean="0"/>
              <a:t>Third level</a:t>
            </a:r>
          </a:p>
          <a:p>
            <a:pPr marL="0" lvl="3" indent="0">
              <a:spcAft>
                <a:spcPts val="184"/>
              </a:spcAft>
              <a:buFontTx/>
              <a:buNone/>
            </a:pPr>
            <a:r>
              <a:rPr lang="en-US" smtClean="0"/>
              <a:t>Fourth level</a:t>
            </a:r>
          </a:p>
          <a:p>
            <a:pPr marL="0" lvl="4" indent="0">
              <a:spcAft>
                <a:spcPts val="184"/>
              </a:spcAft>
              <a:buFontTx/>
              <a:buNone/>
            </a:pPr>
            <a:r>
              <a:rPr lang="en-US" smtClean="0"/>
              <a:t>Fifth level</a:t>
            </a:r>
            <a:endParaRPr lang="en-US" dirty="0"/>
          </a:p>
        </p:txBody>
      </p:sp>
      <p:sp>
        <p:nvSpPr>
          <p:cNvPr id="24" name="Text Placeholder 18"/>
          <p:cNvSpPr>
            <a:spLocks noGrp="1"/>
          </p:cNvSpPr>
          <p:nvPr>
            <p:ph type="body" sz="quarter" idx="24"/>
          </p:nvPr>
        </p:nvSpPr>
        <p:spPr>
          <a:xfrm>
            <a:off x="265235" y="3022600"/>
            <a:ext cx="4198253" cy="3167063"/>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176" tIns="33059" rIns="99176" bIns="0" numCol="1" spcCol="122318" anchor="t" anchorCtr="0" compatLnSpc="1">
            <a:prstTxWarp prst="textNoShape">
              <a:avLst/>
            </a:prstTxWarp>
          </a:bodyPr>
          <a:lstStyle>
            <a:lvl1pPr>
              <a:defRPr lang="en-US" sz="1400" smtClean="0">
                <a:solidFill>
                  <a:schemeClr val="accent1"/>
                </a:solidFill>
              </a:defRPr>
            </a:lvl1pPr>
            <a:lvl2pPr marL="182563" indent="-180975">
              <a:defRPr lang="en-US" sz="1400" smtClean="0"/>
            </a:lvl2pPr>
            <a:lvl3pPr marL="357188" indent="-174625">
              <a:defRPr lang="en-US" sz="1400" smtClean="0"/>
            </a:lvl3pPr>
            <a:lvl4pPr marL="539750" indent="-182563">
              <a:defRPr lang="en-US" sz="1400" smtClean="0"/>
            </a:lvl4pPr>
            <a:lvl5pPr marL="714375" indent="-174625">
              <a:defRPr lang="en-GB" sz="1400" dirty="0"/>
            </a:lvl5pPr>
          </a:lstStyle>
          <a:p>
            <a:pPr marL="0" lvl="0" indent="0">
              <a:spcAft>
                <a:spcPts val="184"/>
              </a:spcAft>
              <a:buFontTx/>
              <a:buNone/>
            </a:pPr>
            <a:r>
              <a:rPr lang="en-US" smtClean="0"/>
              <a:t>Click to edit Master text styles</a:t>
            </a:r>
          </a:p>
          <a:p>
            <a:pPr marL="0" lvl="1" indent="0">
              <a:spcAft>
                <a:spcPts val="184"/>
              </a:spcAft>
              <a:buFontTx/>
              <a:buNone/>
            </a:pPr>
            <a:r>
              <a:rPr lang="en-US" smtClean="0"/>
              <a:t>Second level</a:t>
            </a:r>
          </a:p>
          <a:p>
            <a:pPr marL="0" lvl="2" indent="0">
              <a:spcAft>
                <a:spcPts val="184"/>
              </a:spcAft>
              <a:buFontTx/>
              <a:buNone/>
            </a:pPr>
            <a:r>
              <a:rPr lang="en-US" smtClean="0"/>
              <a:t>Third level</a:t>
            </a:r>
          </a:p>
          <a:p>
            <a:pPr marL="0" lvl="3" indent="0">
              <a:spcAft>
                <a:spcPts val="184"/>
              </a:spcAft>
              <a:buFontTx/>
              <a:buNone/>
            </a:pPr>
            <a:r>
              <a:rPr lang="en-US" smtClean="0"/>
              <a:t>Fourth level</a:t>
            </a:r>
          </a:p>
          <a:p>
            <a:pPr marL="0" lvl="4" indent="0">
              <a:spcAft>
                <a:spcPts val="184"/>
              </a:spcAft>
              <a:buFontTx/>
              <a:buNone/>
            </a:pPr>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6651657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e Right Team x4">
    <p:spTree>
      <p:nvGrpSpPr>
        <p:cNvPr id="1" name=""/>
        <p:cNvGrpSpPr/>
        <p:nvPr/>
      </p:nvGrpSpPr>
      <p:grpSpPr>
        <a:xfrm>
          <a:off x="0" y="0"/>
          <a:ext cx="0" cy="0"/>
          <a:chOff x="0" y="0"/>
          <a:chExt cx="0" cy="0"/>
        </a:xfrm>
      </p:grpSpPr>
      <p:sp>
        <p:nvSpPr>
          <p:cNvPr id="4" name="Footer Placeholder 3"/>
          <p:cNvSpPr>
            <a:spLocks noGrp="1"/>
          </p:cNvSpPr>
          <p:nvPr>
            <p:ph type="ftr" sz="quarter" idx="20"/>
          </p:nvPr>
        </p:nvSpPr>
        <p:spPr/>
        <p:txBody>
          <a:bodyPr/>
          <a:lstStyle/>
          <a:p>
            <a:pPr>
              <a:buClr>
                <a:srgbClr val="293947"/>
              </a:buClr>
            </a:pPr>
            <a:r>
              <a:rPr lang="en-US" dirty="0" smtClean="0">
                <a:solidFill>
                  <a:srgbClr val="5E707D"/>
                </a:solidFill>
              </a:rPr>
              <a:t> </a:t>
            </a:r>
            <a:endParaRPr lang="en-US" dirty="0">
              <a:solidFill>
                <a:srgbClr val="5E707D"/>
              </a:solidFill>
            </a:endParaRPr>
          </a:p>
        </p:txBody>
      </p:sp>
      <p:sp>
        <p:nvSpPr>
          <p:cNvPr id="28" name="Picture Placeholder 2"/>
          <p:cNvSpPr>
            <a:spLocks noGrp="1"/>
          </p:cNvSpPr>
          <p:nvPr>
            <p:ph type="pic" sz="quarter" idx="29"/>
          </p:nvPr>
        </p:nvSpPr>
        <p:spPr>
          <a:xfrm>
            <a:off x="4687766" y="3637882"/>
            <a:ext cx="879648" cy="1293647"/>
          </a:xfrm>
          <a:solidFill>
            <a:schemeClr val="bg1"/>
          </a:solidFill>
        </p:spPr>
        <p:txBody>
          <a:bodyPr anchor="ctr"/>
          <a:lstStyle>
            <a:lvl1pPr algn="ctr">
              <a:defRPr/>
            </a:lvl1pPr>
          </a:lstStyle>
          <a:p>
            <a:r>
              <a:rPr lang="en-US" smtClean="0"/>
              <a:t>Click icon to add picture</a:t>
            </a:r>
            <a:endParaRPr lang="en-US" dirty="0"/>
          </a:p>
        </p:txBody>
      </p:sp>
      <p:sp>
        <p:nvSpPr>
          <p:cNvPr id="26" name="Picture Placeholder 2"/>
          <p:cNvSpPr>
            <a:spLocks noGrp="1"/>
          </p:cNvSpPr>
          <p:nvPr>
            <p:ph type="pic" sz="quarter" idx="27"/>
          </p:nvPr>
        </p:nvSpPr>
        <p:spPr>
          <a:xfrm>
            <a:off x="342240" y="3637882"/>
            <a:ext cx="879648" cy="1293647"/>
          </a:xfrm>
          <a:solidFill>
            <a:schemeClr val="bg1"/>
          </a:solidFill>
        </p:spPr>
        <p:txBody>
          <a:bodyPr anchor="ctr"/>
          <a:lstStyle>
            <a:lvl1pPr algn="ctr">
              <a:defRPr/>
            </a:lvl1pPr>
          </a:lstStyle>
          <a:p>
            <a:r>
              <a:rPr lang="en-US" smtClean="0"/>
              <a:t>Click icon to add picture</a:t>
            </a:r>
            <a:endParaRPr lang="en-US" dirty="0"/>
          </a:p>
        </p:txBody>
      </p:sp>
      <p:sp>
        <p:nvSpPr>
          <p:cNvPr id="27" name="Picture Placeholder 2"/>
          <p:cNvSpPr>
            <a:spLocks noGrp="1"/>
          </p:cNvSpPr>
          <p:nvPr>
            <p:ph type="pic" sz="quarter" idx="28"/>
          </p:nvPr>
        </p:nvSpPr>
        <p:spPr>
          <a:xfrm>
            <a:off x="4687766" y="1255620"/>
            <a:ext cx="879648" cy="1293647"/>
          </a:xfrm>
          <a:solidFill>
            <a:schemeClr val="bg1"/>
          </a:solidFill>
        </p:spPr>
        <p:txBody>
          <a:bodyPr anchor="ctr"/>
          <a:lstStyle>
            <a:lvl1pPr algn="ctr">
              <a:defRPr/>
            </a:lvl1pPr>
          </a:lstStyle>
          <a:p>
            <a:r>
              <a:rPr lang="en-US" smtClean="0"/>
              <a:t>Click icon to add picture</a:t>
            </a:r>
            <a:endParaRPr lang="en-US" dirty="0"/>
          </a:p>
        </p:txBody>
      </p:sp>
      <p:sp>
        <p:nvSpPr>
          <p:cNvPr id="25" name="Picture Placeholder 2"/>
          <p:cNvSpPr>
            <a:spLocks noGrp="1"/>
          </p:cNvSpPr>
          <p:nvPr>
            <p:ph type="pic" sz="quarter" idx="26"/>
          </p:nvPr>
        </p:nvSpPr>
        <p:spPr>
          <a:xfrm>
            <a:off x="342240" y="1249860"/>
            <a:ext cx="879648" cy="1293647"/>
          </a:xfrm>
          <a:solidFill>
            <a:schemeClr val="bg1"/>
          </a:solidFill>
        </p:spPr>
        <p:txBody>
          <a:bodyPr anchor="ctr"/>
          <a:lstStyle>
            <a:lvl1pPr algn="ctr">
              <a:defRPr/>
            </a:lvl1pPr>
          </a:lstStyle>
          <a:p>
            <a:r>
              <a:rPr lang="en-US" smtClean="0"/>
              <a:t>Click icon to add picture</a:t>
            </a:r>
            <a:endParaRPr lang="en-US" dirty="0"/>
          </a:p>
        </p:txBody>
      </p:sp>
      <p:cxnSp>
        <p:nvCxnSpPr>
          <p:cNvPr id="6" name="Straight Connector 5"/>
          <p:cNvCxnSpPr/>
          <p:nvPr userDrawn="1"/>
        </p:nvCxnSpPr>
        <p:spPr bwMode="auto">
          <a:xfrm>
            <a:off x="1320312" y="3507629"/>
            <a:ext cx="3270738" cy="0"/>
          </a:xfrm>
          <a:prstGeom prst="line">
            <a:avLst/>
          </a:prstGeom>
          <a:noFill/>
          <a:ln w="1270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userDrawn="1"/>
        </p:nvCxnSpPr>
        <p:spPr bwMode="auto">
          <a:xfrm>
            <a:off x="5645725" y="3507629"/>
            <a:ext cx="3265279" cy="0"/>
          </a:xfrm>
          <a:prstGeom prst="line">
            <a:avLst/>
          </a:prstGeom>
          <a:noFill/>
          <a:ln w="1270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userDrawn="1"/>
        </p:nvCxnSpPr>
        <p:spPr bwMode="auto">
          <a:xfrm>
            <a:off x="1320312" y="5908444"/>
            <a:ext cx="3270738" cy="139"/>
          </a:xfrm>
          <a:prstGeom prst="line">
            <a:avLst/>
          </a:prstGeom>
          <a:noFill/>
          <a:ln w="1270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userDrawn="1"/>
        </p:nvCxnSpPr>
        <p:spPr bwMode="auto">
          <a:xfrm>
            <a:off x="5662540" y="5908443"/>
            <a:ext cx="3263118" cy="0"/>
          </a:xfrm>
          <a:prstGeom prst="line">
            <a:avLst/>
          </a:prstGeom>
          <a:noFill/>
          <a:ln w="1270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Placeholder 18"/>
          <p:cNvSpPr>
            <a:spLocks noGrp="1"/>
          </p:cNvSpPr>
          <p:nvPr>
            <p:ph type="body" sz="quarter" idx="18"/>
          </p:nvPr>
        </p:nvSpPr>
        <p:spPr>
          <a:xfrm>
            <a:off x="5640266" y="4222298"/>
            <a:ext cx="3270738" cy="1678346"/>
          </a:xfrm>
          <a:solidFill>
            <a:schemeClr val="bg1"/>
          </a:solidFill>
          <a:ln>
            <a:noFill/>
          </a:ln>
          <a:effectLst/>
          <a:extLst/>
        </p:spPr>
        <p:txBody>
          <a:bodyPr vert="horz" wrap="square" lIns="99176" tIns="33059" rIns="99176" bIns="0" numCol="1" spcCol="122318" anchor="t" anchorCtr="0" compatLnSpc="1">
            <a:prstTxWarp prst="textNoShape">
              <a:avLst/>
            </a:prstTxWarp>
          </a:bodyPr>
          <a:lstStyle>
            <a:lvl1pPr>
              <a:defRPr lang="en-GB" sz="1400" dirty="0" smtClean="0">
                <a:solidFill>
                  <a:schemeClr val="tx1"/>
                </a:solidFill>
                <a:latin typeface="+mn-lt"/>
                <a:ea typeface="+mn-ea"/>
                <a:cs typeface="+mn-cs"/>
              </a:defRPr>
            </a:lvl1pPr>
            <a:lvl2pPr marL="182563" indent="-180975">
              <a:tabLst/>
              <a:defRPr lang="en-GB" sz="1400" smtClean="0">
                <a:solidFill>
                  <a:schemeClr val="tx1"/>
                </a:solidFill>
              </a:defRPr>
            </a:lvl2pPr>
            <a:lvl3pPr marL="357188" indent="-174625">
              <a:defRPr lang="en-GB" sz="1400" smtClean="0">
                <a:solidFill>
                  <a:schemeClr val="tx1"/>
                </a:solidFill>
              </a:defRPr>
            </a:lvl3pPr>
            <a:lvl4pPr marL="539750" indent="-182563">
              <a:defRPr lang="en-GB" sz="1400" smtClean="0">
                <a:solidFill>
                  <a:schemeClr val="tx1"/>
                </a:solidFill>
              </a:defRPr>
            </a:lvl4pPr>
            <a:lvl5pPr marL="714375" indent="-174625">
              <a:defRPr lang="en-GB" sz="1400" dirty="0">
                <a:solidFill>
                  <a:schemeClr val="tx1"/>
                </a:solidFill>
              </a:defRPr>
            </a:lvl5pPr>
          </a:lstStyle>
          <a:p>
            <a:pPr lvl="0">
              <a:spcAft>
                <a:spcPts val="184"/>
              </a:spcAft>
            </a:pPr>
            <a:r>
              <a:rPr lang="en-US" smtClean="0"/>
              <a:t>Click to edit Master text styles</a:t>
            </a:r>
          </a:p>
          <a:p>
            <a:pPr lvl="1">
              <a:spcAft>
                <a:spcPts val="184"/>
              </a:spcAft>
            </a:pPr>
            <a:r>
              <a:rPr lang="en-US" smtClean="0"/>
              <a:t>Second level</a:t>
            </a:r>
          </a:p>
          <a:p>
            <a:pPr lvl="2">
              <a:spcAft>
                <a:spcPts val="184"/>
              </a:spcAft>
            </a:pPr>
            <a:r>
              <a:rPr lang="en-US" smtClean="0"/>
              <a:t>Third level</a:t>
            </a:r>
          </a:p>
          <a:p>
            <a:pPr lvl="3">
              <a:spcAft>
                <a:spcPts val="184"/>
              </a:spcAft>
            </a:pPr>
            <a:r>
              <a:rPr lang="en-US" smtClean="0"/>
              <a:t>Fourth level</a:t>
            </a:r>
          </a:p>
          <a:p>
            <a:pPr lvl="4">
              <a:spcAft>
                <a:spcPts val="184"/>
              </a:spcAft>
            </a:pPr>
            <a:r>
              <a:rPr lang="en-US" smtClean="0"/>
              <a:t>Fifth level</a:t>
            </a:r>
            <a:endParaRPr lang="en-US" dirty="0"/>
          </a:p>
        </p:txBody>
      </p:sp>
      <p:sp>
        <p:nvSpPr>
          <p:cNvPr id="41" name="Text Placeholder 6"/>
          <p:cNvSpPr>
            <a:spLocks noGrp="1"/>
          </p:cNvSpPr>
          <p:nvPr>
            <p:ph type="body" sz="quarter" idx="32"/>
          </p:nvPr>
        </p:nvSpPr>
        <p:spPr>
          <a:xfrm>
            <a:off x="5640266" y="3641287"/>
            <a:ext cx="3285392" cy="535488"/>
          </a:xfrm>
          <a:solidFill>
            <a:schemeClr val="tx2">
              <a:lumMod val="20000"/>
              <a:lumOff val="80000"/>
            </a:schemeClr>
          </a:solidFill>
        </p:spPr>
        <p:txBody>
          <a:bodyPr lIns="66118" tIns="99176" rIns="0" bIns="99176" anchor="ctr"/>
          <a:lstStyle>
            <a:lvl1pPr>
              <a:spcAft>
                <a:spcPts val="0"/>
              </a:spcAft>
              <a:defRPr sz="1400" b="1">
                <a:solidFill>
                  <a:schemeClr val="tx2"/>
                </a:solidFill>
              </a:defRPr>
            </a:lvl1pPr>
            <a:lvl2pPr marL="1587" indent="0">
              <a:spcAft>
                <a:spcPts val="0"/>
              </a:spcAft>
              <a:buNone/>
              <a:defRPr sz="1400">
                <a:solidFill>
                  <a:schemeClr val="tx2"/>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smtClean="0"/>
              <a:t>Click to edit Master text styles</a:t>
            </a:r>
          </a:p>
          <a:p>
            <a:pPr lvl="1"/>
            <a:r>
              <a:rPr lang="en-US" smtClean="0"/>
              <a:t>Second level</a:t>
            </a:r>
          </a:p>
        </p:txBody>
      </p:sp>
      <p:sp>
        <p:nvSpPr>
          <p:cNvPr id="22" name="Text Placeholder 18"/>
          <p:cNvSpPr>
            <a:spLocks noGrp="1"/>
          </p:cNvSpPr>
          <p:nvPr>
            <p:ph type="body" sz="quarter" idx="19"/>
          </p:nvPr>
        </p:nvSpPr>
        <p:spPr>
          <a:xfrm>
            <a:off x="1320312" y="4222298"/>
            <a:ext cx="3270738" cy="1678346"/>
          </a:xfrm>
          <a:solidFill>
            <a:schemeClr val="bg1"/>
          </a:solidFill>
          <a:ln>
            <a:noFill/>
          </a:ln>
          <a:effectLst/>
          <a:extLst/>
        </p:spPr>
        <p:txBody>
          <a:bodyPr vert="horz" wrap="square" lIns="99176" tIns="33059" rIns="99176" bIns="0" numCol="1" spcCol="122318" anchor="t" anchorCtr="0" compatLnSpc="1">
            <a:prstTxWarp prst="textNoShape">
              <a:avLst/>
            </a:prstTxWarp>
          </a:bodyPr>
          <a:lstStyle>
            <a:lvl1pPr>
              <a:defRPr lang="en-GB" sz="1400" dirty="0" smtClean="0">
                <a:solidFill>
                  <a:schemeClr val="tx1"/>
                </a:solidFill>
                <a:latin typeface="+mn-lt"/>
                <a:ea typeface="+mn-ea"/>
                <a:cs typeface="+mn-cs"/>
              </a:defRPr>
            </a:lvl1pPr>
            <a:lvl2pPr marL="182563" indent="-180975">
              <a:defRPr lang="en-GB" sz="1400" dirty="0" smtClean="0">
                <a:solidFill>
                  <a:schemeClr val="tx1"/>
                </a:solidFill>
              </a:defRPr>
            </a:lvl2pPr>
            <a:lvl3pPr marL="357188" indent="-174625">
              <a:defRPr lang="en-GB" sz="1400" dirty="0" smtClean="0">
                <a:solidFill>
                  <a:schemeClr val="tx1"/>
                </a:solidFill>
              </a:defRPr>
            </a:lvl3pPr>
            <a:lvl4pPr marL="539750" indent="-182563">
              <a:defRPr lang="en-GB" sz="1400" dirty="0" smtClean="0">
                <a:solidFill>
                  <a:schemeClr val="tx1"/>
                </a:solidFill>
              </a:defRPr>
            </a:lvl4pPr>
            <a:lvl5pPr marL="714375" indent="-174625">
              <a:defRPr lang="en-GB" sz="1400" dirty="0">
                <a:solidFill>
                  <a:schemeClr val="tx1"/>
                </a:solidFill>
              </a:defRPr>
            </a:lvl5pPr>
          </a:lstStyle>
          <a:p>
            <a:pPr lvl="0">
              <a:spcAft>
                <a:spcPts val="184"/>
              </a:spcAft>
            </a:pPr>
            <a:r>
              <a:rPr lang="en-US" smtClean="0"/>
              <a:t>Click to edit Master text styles</a:t>
            </a:r>
          </a:p>
          <a:p>
            <a:pPr lvl="1">
              <a:spcAft>
                <a:spcPts val="184"/>
              </a:spcAft>
            </a:pPr>
            <a:r>
              <a:rPr lang="en-US" smtClean="0"/>
              <a:t>Second level</a:t>
            </a:r>
          </a:p>
          <a:p>
            <a:pPr lvl="2">
              <a:spcAft>
                <a:spcPts val="184"/>
              </a:spcAft>
            </a:pPr>
            <a:r>
              <a:rPr lang="en-US" smtClean="0"/>
              <a:t>Third level</a:t>
            </a:r>
          </a:p>
          <a:p>
            <a:pPr lvl="3">
              <a:spcAft>
                <a:spcPts val="184"/>
              </a:spcAft>
            </a:pPr>
            <a:r>
              <a:rPr lang="en-US" smtClean="0"/>
              <a:t>Fourth level</a:t>
            </a:r>
          </a:p>
          <a:p>
            <a:pPr lvl="4">
              <a:spcAft>
                <a:spcPts val="184"/>
              </a:spcAft>
            </a:pPr>
            <a:r>
              <a:rPr lang="en-US" smtClean="0"/>
              <a:t>Fifth level</a:t>
            </a:r>
            <a:endParaRPr lang="en-US" dirty="0"/>
          </a:p>
        </p:txBody>
      </p:sp>
      <p:sp>
        <p:nvSpPr>
          <p:cNvPr id="40" name="Text Placeholder 6"/>
          <p:cNvSpPr>
            <a:spLocks noGrp="1"/>
          </p:cNvSpPr>
          <p:nvPr>
            <p:ph type="body" sz="quarter" idx="31"/>
          </p:nvPr>
        </p:nvSpPr>
        <p:spPr>
          <a:xfrm>
            <a:off x="1320312" y="3641287"/>
            <a:ext cx="3270738" cy="535488"/>
          </a:xfrm>
          <a:solidFill>
            <a:schemeClr val="tx2">
              <a:lumMod val="20000"/>
              <a:lumOff val="80000"/>
            </a:schemeClr>
          </a:solidFill>
        </p:spPr>
        <p:txBody>
          <a:bodyPr lIns="66118" tIns="99176" rIns="0" bIns="99176" anchor="ctr"/>
          <a:lstStyle>
            <a:lvl1pPr>
              <a:spcAft>
                <a:spcPts val="0"/>
              </a:spcAft>
              <a:defRPr sz="1400" b="1">
                <a:solidFill>
                  <a:schemeClr val="tx2"/>
                </a:solidFill>
              </a:defRPr>
            </a:lvl1pPr>
            <a:lvl2pPr marL="1587" indent="0">
              <a:spcAft>
                <a:spcPts val="0"/>
              </a:spcAft>
              <a:buNone/>
              <a:defRPr sz="1400">
                <a:solidFill>
                  <a:schemeClr val="tx2"/>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smtClean="0"/>
              <a:t>Click to edit Master text styles</a:t>
            </a:r>
          </a:p>
          <a:p>
            <a:pPr lvl="1"/>
            <a:r>
              <a:rPr lang="en-US" smtClean="0"/>
              <a:t>Second level</a:t>
            </a:r>
          </a:p>
        </p:txBody>
      </p:sp>
      <p:sp>
        <p:nvSpPr>
          <p:cNvPr id="23" name="Text Placeholder 18"/>
          <p:cNvSpPr>
            <a:spLocks noGrp="1"/>
          </p:cNvSpPr>
          <p:nvPr>
            <p:ph type="body" sz="quarter" idx="23"/>
          </p:nvPr>
        </p:nvSpPr>
        <p:spPr>
          <a:xfrm>
            <a:off x="5640266" y="1825738"/>
            <a:ext cx="3285392" cy="1678346"/>
          </a:xfrm>
          <a:solidFill>
            <a:schemeClr val="bg1"/>
          </a:solidFill>
          <a:ln>
            <a:noFill/>
          </a:ln>
          <a:effectLst/>
          <a:extLst/>
        </p:spPr>
        <p:txBody>
          <a:bodyPr vert="horz" wrap="square" lIns="99176" tIns="33059" rIns="99176" bIns="0" numCol="1" spcCol="122318" anchor="t" anchorCtr="0" compatLnSpc="1">
            <a:prstTxWarp prst="textNoShape">
              <a:avLst/>
            </a:prstTxWarp>
          </a:bodyPr>
          <a:lstStyle>
            <a:lvl1pPr>
              <a:defRPr lang="en-GB" sz="1400" dirty="0" smtClean="0">
                <a:solidFill>
                  <a:schemeClr val="tx1"/>
                </a:solidFill>
                <a:latin typeface="+mn-lt"/>
                <a:ea typeface="+mn-ea"/>
                <a:cs typeface="+mn-cs"/>
              </a:defRPr>
            </a:lvl1pPr>
            <a:lvl2pPr marL="182563" indent="-180975">
              <a:defRPr lang="en-GB" sz="1400" smtClean="0">
                <a:solidFill>
                  <a:schemeClr val="tx1"/>
                </a:solidFill>
              </a:defRPr>
            </a:lvl2pPr>
            <a:lvl3pPr marL="357188" indent="-174625">
              <a:defRPr lang="en-GB" sz="1400" smtClean="0">
                <a:solidFill>
                  <a:schemeClr val="tx1"/>
                </a:solidFill>
              </a:defRPr>
            </a:lvl3pPr>
            <a:lvl4pPr marL="539750" indent="-182563">
              <a:defRPr lang="en-GB" sz="1400" smtClean="0">
                <a:solidFill>
                  <a:schemeClr val="tx1"/>
                </a:solidFill>
              </a:defRPr>
            </a:lvl4pPr>
            <a:lvl5pPr marL="714375" indent="-174625">
              <a:defRPr lang="en-GB" sz="1400" dirty="0">
                <a:solidFill>
                  <a:schemeClr val="tx1"/>
                </a:solidFill>
              </a:defRPr>
            </a:lvl5pPr>
          </a:lstStyle>
          <a:p>
            <a:pPr lvl="0">
              <a:spcAft>
                <a:spcPts val="184"/>
              </a:spcAft>
            </a:pPr>
            <a:r>
              <a:rPr lang="en-US" smtClean="0"/>
              <a:t>Click to edit Master text styles</a:t>
            </a:r>
          </a:p>
          <a:p>
            <a:pPr lvl="1">
              <a:spcAft>
                <a:spcPts val="184"/>
              </a:spcAft>
            </a:pPr>
            <a:r>
              <a:rPr lang="en-US" smtClean="0"/>
              <a:t>Second level</a:t>
            </a:r>
          </a:p>
          <a:p>
            <a:pPr lvl="2">
              <a:spcAft>
                <a:spcPts val="184"/>
              </a:spcAft>
            </a:pPr>
            <a:r>
              <a:rPr lang="en-US" smtClean="0"/>
              <a:t>Third level</a:t>
            </a:r>
          </a:p>
          <a:p>
            <a:pPr lvl="3">
              <a:spcAft>
                <a:spcPts val="184"/>
              </a:spcAft>
            </a:pPr>
            <a:r>
              <a:rPr lang="en-US" smtClean="0"/>
              <a:t>Fourth level</a:t>
            </a:r>
          </a:p>
          <a:p>
            <a:pPr lvl="4">
              <a:spcAft>
                <a:spcPts val="184"/>
              </a:spcAft>
            </a:pPr>
            <a:r>
              <a:rPr lang="en-US" smtClean="0"/>
              <a:t>Fifth level</a:t>
            </a:r>
            <a:endParaRPr lang="en-US" dirty="0"/>
          </a:p>
        </p:txBody>
      </p:sp>
      <p:sp>
        <p:nvSpPr>
          <p:cNvPr id="39" name="Text Placeholder 6"/>
          <p:cNvSpPr>
            <a:spLocks noGrp="1"/>
          </p:cNvSpPr>
          <p:nvPr>
            <p:ph type="body" sz="quarter" idx="30"/>
          </p:nvPr>
        </p:nvSpPr>
        <p:spPr>
          <a:xfrm>
            <a:off x="5640266" y="1249859"/>
            <a:ext cx="3270738" cy="535488"/>
          </a:xfrm>
          <a:solidFill>
            <a:schemeClr val="tx2">
              <a:lumMod val="20000"/>
              <a:lumOff val="80000"/>
            </a:schemeClr>
          </a:solidFill>
        </p:spPr>
        <p:txBody>
          <a:bodyPr lIns="66118" tIns="99176" rIns="0" bIns="99176" anchor="ctr"/>
          <a:lstStyle>
            <a:lvl1pPr>
              <a:spcAft>
                <a:spcPts val="0"/>
              </a:spcAft>
              <a:defRPr sz="1400" b="1">
                <a:solidFill>
                  <a:schemeClr val="tx2"/>
                </a:solidFill>
              </a:defRPr>
            </a:lvl1pPr>
            <a:lvl2pPr marL="1587" indent="0">
              <a:spcAft>
                <a:spcPts val="0"/>
              </a:spcAft>
              <a:buNone/>
              <a:defRPr sz="1400">
                <a:solidFill>
                  <a:schemeClr val="tx2"/>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smtClean="0"/>
              <a:t>Click to edit Master text styles</a:t>
            </a:r>
          </a:p>
          <a:p>
            <a:pPr lvl="1"/>
            <a:r>
              <a:rPr lang="en-US" smtClean="0"/>
              <a:t>Second level</a:t>
            </a:r>
          </a:p>
        </p:txBody>
      </p:sp>
      <p:sp>
        <p:nvSpPr>
          <p:cNvPr id="24" name="Text Placeholder 18"/>
          <p:cNvSpPr>
            <a:spLocks noGrp="1"/>
          </p:cNvSpPr>
          <p:nvPr>
            <p:ph type="body" sz="quarter" idx="24"/>
          </p:nvPr>
        </p:nvSpPr>
        <p:spPr>
          <a:xfrm>
            <a:off x="1320312" y="1825738"/>
            <a:ext cx="3270738" cy="1678346"/>
          </a:xfrm>
          <a:solidFill>
            <a:schemeClr val="bg1"/>
          </a:solidFill>
          <a:ln>
            <a:noFill/>
          </a:ln>
          <a:effectLst/>
          <a:extLst/>
        </p:spPr>
        <p:txBody>
          <a:bodyPr vert="horz" wrap="square" lIns="99176" tIns="33059" rIns="99176" bIns="0" numCol="1" spcCol="122318" anchor="t" anchorCtr="0" compatLnSpc="1">
            <a:prstTxWarp prst="textNoShape">
              <a:avLst/>
            </a:prstTxWarp>
          </a:bodyPr>
          <a:lstStyle>
            <a:lvl1pPr>
              <a:defRPr lang="en-GB" sz="1400" dirty="0" smtClean="0">
                <a:solidFill>
                  <a:schemeClr val="tx1"/>
                </a:solidFill>
                <a:latin typeface="+mn-lt"/>
                <a:ea typeface="+mn-ea"/>
                <a:cs typeface="+mn-cs"/>
              </a:defRPr>
            </a:lvl1pPr>
            <a:lvl2pPr marL="182563" indent="-180975">
              <a:defRPr lang="en-GB" sz="1400" dirty="0" smtClean="0">
                <a:solidFill>
                  <a:schemeClr val="tx1"/>
                </a:solidFill>
              </a:defRPr>
            </a:lvl2pPr>
            <a:lvl3pPr marL="357188" indent="-174625">
              <a:defRPr lang="en-GB" sz="1400" dirty="0" smtClean="0">
                <a:solidFill>
                  <a:schemeClr val="tx1"/>
                </a:solidFill>
              </a:defRPr>
            </a:lvl3pPr>
            <a:lvl4pPr marL="539750" indent="-182563">
              <a:defRPr lang="en-GB" sz="1400" dirty="0" smtClean="0">
                <a:solidFill>
                  <a:schemeClr val="tx1"/>
                </a:solidFill>
              </a:defRPr>
            </a:lvl4pPr>
            <a:lvl5pPr marL="714375" indent="-174625">
              <a:defRPr lang="en-GB" sz="1400" dirty="0">
                <a:solidFill>
                  <a:schemeClr val="tx1"/>
                </a:solidFill>
              </a:defRPr>
            </a:lvl5pPr>
          </a:lstStyle>
          <a:p>
            <a:pPr lvl="0">
              <a:spcAft>
                <a:spcPts val="184"/>
              </a:spcAft>
            </a:pPr>
            <a:r>
              <a:rPr lang="en-US" smtClean="0"/>
              <a:t>Click to edit Master text styles</a:t>
            </a:r>
          </a:p>
          <a:p>
            <a:pPr lvl="1">
              <a:spcAft>
                <a:spcPts val="184"/>
              </a:spcAft>
            </a:pPr>
            <a:r>
              <a:rPr lang="en-US" smtClean="0"/>
              <a:t>Second level</a:t>
            </a:r>
          </a:p>
          <a:p>
            <a:pPr lvl="2">
              <a:spcAft>
                <a:spcPts val="184"/>
              </a:spcAft>
            </a:pPr>
            <a:r>
              <a:rPr lang="en-US" smtClean="0"/>
              <a:t>Third level</a:t>
            </a:r>
          </a:p>
          <a:p>
            <a:pPr lvl="3">
              <a:spcAft>
                <a:spcPts val="184"/>
              </a:spcAft>
            </a:pPr>
            <a:r>
              <a:rPr lang="en-US" smtClean="0"/>
              <a:t>Fourth level</a:t>
            </a:r>
          </a:p>
          <a:p>
            <a:pPr lvl="4">
              <a:spcAft>
                <a:spcPts val="184"/>
              </a:spcAft>
            </a:pPr>
            <a:r>
              <a:rPr lang="en-US" smtClean="0"/>
              <a:t>Fifth level</a:t>
            </a:r>
            <a:endParaRPr lang="en-US" dirty="0"/>
          </a:p>
        </p:txBody>
      </p:sp>
      <p:sp>
        <p:nvSpPr>
          <p:cNvPr id="38" name="Text Placeholder 6"/>
          <p:cNvSpPr>
            <a:spLocks noGrp="1"/>
          </p:cNvSpPr>
          <p:nvPr>
            <p:ph type="body" sz="quarter" idx="12"/>
          </p:nvPr>
        </p:nvSpPr>
        <p:spPr>
          <a:xfrm>
            <a:off x="1320312" y="1255619"/>
            <a:ext cx="3270738" cy="535488"/>
          </a:xfrm>
          <a:solidFill>
            <a:schemeClr val="tx2">
              <a:lumMod val="20000"/>
              <a:lumOff val="80000"/>
            </a:schemeClr>
          </a:solidFill>
        </p:spPr>
        <p:txBody>
          <a:bodyPr lIns="66118" tIns="99176" rIns="0" bIns="99176" anchor="ctr"/>
          <a:lstStyle>
            <a:lvl1pPr>
              <a:spcAft>
                <a:spcPts val="0"/>
              </a:spcAft>
              <a:defRPr sz="1400" b="1">
                <a:solidFill>
                  <a:schemeClr val="tx2"/>
                </a:solidFill>
              </a:defRPr>
            </a:lvl1pPr>
            <a:lvl2pPr marL="1587" indent="0">
              <a:spcAft>
                <a:spcPts val="0"/>
              </a:spcAft>
              <a:buNone/>
              <a:defRPr sz="1400">
                <a:solidFill>
                  <a:schemeClr val="tx2"/>
                </a:solidFill>
              </a:defRPr>
            </a:lvl2pPr>
            <a:lvl3pPr>
              <a:defRPr sz="900">
                <a:solidFill>
                  <a:schemeClr val="bg1"/>
                </a:solidFill>
              </a:defRPr>
            </a:lvl3pPr>
            <a:lvl4pPr>
              <a:defRPr sz="900">
                <a:solidFill>
                  <a:schemeClr val="bg1"/>
                </a:solidFill>
              </a:defRPr>
            </a:lvl4pPr>
            <a:lvl5pPr>
              <a:defRPr sz="900">
                <a:solidFill>
                  <a:schemeClr val="bg1"/>
                </a:solidFill>
              </a:defRPr>
            </a:lvl5pPr>
          </a:lstStyle>
          <a:p>
            <a:pPr lvl="0"/>
            <a:r>
              <a:rPr lang="en-US" smtClean="0"/>
              <a:t>Click to edit Master text styles</a:t>
            </a:r>
          </a:p>
          <a:p>
            <a:pPr lvl="1"/>
            <a:r>
              <a:rPr lang="en-US" smtClean="0"/>
              <a:t>Second level</a:t>
            </a:r>
          </a:p>
        </p:txBody>
      </p:sp>
      <p:sp>
        <p:nvSpPr>
          <p:cNvPr id="3" name="Title 2"/>
          <p:cNvSpPr>
            <a:spLocks noGrp="1"/>
          </p:cNvSpPr>
          <p:nvPr>
            <p:ph type="title"/>
          </p:nvPr>
        </p:nvSpPr>
        <p:spPr/>
        <p:txBody>
          <a:bodyPr/>
          <a:lstStyle>
            <a:lvl1pPr>
              <a:tabLst>
                <a:tab pos="536575" algn="l"/>
              </a:tabLst>
              <a:defRPr/>
            </a:lvl1pPr>
          </a:lstStyle>
          <a:p>
            <a:r>
              <a:rPr lang="en-US" smtClean="0"/>
              <a:t>Click to edit Master title style</a:t>
            </a:r>
            <a:endParaRPr lang="en-US" dirty="0"/>
          </a:p>
        </p:txBody>
      </p:sp>
    </p:spTree>
    <p:extLst>
      <p:ext uri="{BB962C8B-B14F-4D97-AF65-F5344CB8AC3E}">
        <p14:creationId xmlns:p14="http://schemas.microsoft.com/office/powerpoint/2010/main" val="4243533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3" name="Rectangle 12"/>
          <p:cNvSpPr/>
          <p:nvPr userDrawn="1"/>
        </p:nvSpPr>
        <p:spPr bwMode="auto">
          <a:xfrm>
            <a:off x="0" y="285750"/>
            <a:ext cx="9144000" cy="6050250"/>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12" name="Rectangle 3"/>
          <p:cNvSpPr/>
          <p:nvPr userDrawn="1"/>
        </p:nvSpPr>
        <p:spPr bwMode="auto">
          <a:xfrm rot="10800000">
            <a:off x="265234" y="285748"/>
            <a:ext cx="8660424" cy="6022977"/>
          </a:xfrm>
          <a:prstGeom prst="rect">
            <a:avLst/>
          </a:prstGeom>
          <a:solidFill>
            <a:schemeClr val="bg2">
              <a:lumMod val="60000"/>
              <a:lumOff val="40000"/>
            </a:schemeClr>
          </a:solidFill>
          <a:ln w="19050" cap="flat" cmpd="sng" algn="ctr">
            <a:noFill/>
            <a:prstDash val="solid"/>
            <a:round/>
            <a:headEnd type="none" w="med" len="med"/>
            <a:tailEnd type="none" w="med" len="med"/>
          </a:ln>
          <a:effectLst/>
          <a:extLst/>
        </p:spPr>
        <p:txBody>
          <a:bodyPr vert="horz" wrap="none" lIns="82647" tIns="42976" rIns="82647" bIns="42976" numCol="1" rtlCol="0" anchor="ctr" anchorCtr="0" compatLnSpc="1">
            <a:prstTxWarp prst="textNoShape">
              <a:avLst/>
            </a:prstTxWarp>
          </a:bodyPr>
          <a:lstStyle/>
          <a:p>
            <a:pPr algn="ctr" defTabSz="839694" eaLnBrk="0" fontAlgn="base" hangingPunct="0">
              <a:spcBef>
                <a:spcPct val="50000"/>
              </a:spcBef>
              <a:spcAft>
                <a:spcPct val="0"/>
              </a:spcAft>
              <a:buClr>
                <a:srgbClr val="293947"/>
              </a:buClr>
              <a:buFont typeface="Symbol" pitchFamily="18" charset="2"/>
              <a:buNone/>
            </a:pPr>
            <a:endParaRPr lang="en-US" sz="1300" dirty="0" smtClean="0">
              <a:solidFill>
                <a:srgbClr val="737377"/>
              </a:solidFill>
            </a:endParaRPr>
          </a:p>
        </p:txBody>
      </p:sp>
      <p:sp>
        <p:nvSpPr>
          <p:cNvPr id="9" name="Content Placeholder 2"/>
          <p:cNvSpPr>
            <a:spLocks noGrp="1"/>
          </p:cNvSpPr>
          <p:nvPr>
            <p:ph idx="1" hasCustomPrompt="1"/>
          </p:nvPr>
        </p:nvSpPr>
        <p:spPr>
          <a:xfrm>
            <a:off x="1320312" y="5398132"/>
            <a:ext cx="6503377" cy="484778"/>
          </a:xfrm>
          <a:ln>
            <a:noFill/>
          </a:ln>
        </p:spPr>
        <p:txBody>
          <a:bodyPr numCol="1" spcCol="165294" anchor="ctr"/>
          <a:lstStyle>
            <a:lvl1pPr marL="0" marR="0" indent="0" algn="l" defTabSz="839694" rtl="0" eaLnBrk="1" fontAlgn="base" latinLnBrk="0" hangingPunct="1">
              <a:lnSpc>
                <a:spcPct val="100000"/>
              </a:lnSpc>
              <a:spcBef>
                <a:spcPct val="0"/>
              </a:spcBef>
              <a:spcAft>
                <a:spcPct val="50000"/>
              </a:spcAft>
              <a:buClr>
                <a:schemeClr val="bg2"/>
              </a:buClr>
              <a:buSzTx/>
              <a:buFont typeface="Symbol" pitchFamily="18" charset="2"/>
              <a:buNone/>
              <a:tabLst/>
              <a:defRPr sz="1400" baseline="0">
                <a:solidFill>
                  <a:schemeClr val="bg1"/>
                </a:solidFill>
              </a:defRPr>
            </a:lvl1pPr>
            <a:lvl2pPr>
              <a:buClr>
                <a:schemeClr val="bg2"/>
              </a:buClr>
              <a:defRPr>
                <a:solidFill>
                  <a:schemeClr val="tx1"/>
                </a:solidFill>
              </a:defRPr>
            </a:lvl2pPr>
            <a:lvl3pPr>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marL="0" marR="0" lvl="0" indent="0" algn="r" defTabSz="839694" rtl="0" eaLnBrk="1" fontAlgn="base" latinLnBrk="0" hangingPunct="1">
              <a:lnSpc>
                <a:spcPct val="100000"/>
              </a:lnSpc>
              <a:spcBef>
                <a:spcPct val="0"/>
              </a:spcBef>
              <a:spcAft>
                <a:spcPct val="50000"/>
              </a:spcAft>
              <a:buClr>
                <a:schemeClr val="bg2"/>
              </a:buClr>
              <a:buSzTx/>
              <a:buFont typeface="Symbol" pitchFamily="18" charset="2"/>
              <a:buNone/>
              <a:tabLst/>
              <a:defRPr/>
            </a:pPr>
            <a:r>
              <a:rPr lang="en-US" dirty="0" smtClean="0"/>
              <a:t>name, title, company</a:t>
            </a:r>
          </a:p>
        </p:txBody>
      </p:sp>
      <p:sp>
        <p:nvSpPr>
          <p:cNvPr id="2" name="Title 1"/>
          <p:cNvSpPr>
            <a:spLocks noGrp="1"/>
          </p:cNvSpPr>
          <p:nvPr>
            <p:ph type="title" hasCustomPrompt="1"/>
          </p:nvPr>
        </p:nvSpPr>
        <p:spPr>
          <a:xfrm>
            <a:off x="1320312" y="1254125"/>
            <a:ext cx="6503377" cy="4054250"/>
          </a:xfrm>
        </p:spPr>
        <p:txBody>
          <a:bodyPr anchor="ctr"/>
          <a:lstStyle>
            <a:lvl1pPr algn="l">
              <a:defRPr sz="2400" cap="none" baseline="0">
                <a:solidFill>
                  <a:schemeClr val="bg1"/>
                </a:solidFill>
              </a:defRPr>
            </a:lvl1pPr>
          </a:lstStyle>
          <a:p>
            <a:r>
              <a:rPr lang="en-US" dirty="0" smtClean="0"/>
              <a:t>Quote here</a:t>
            </a:r>
            <a:endParaRPr lang="en-US" dirty="0"/>
          </a:p>
        </p:txBody>
      </p:sp>
      <p:sp>
        <p:nvSpPr>
          <p:cNvPr id="3" name="Footer Placeholder 2"/>
          <p:cNvSpPr>
            <a:spLocks noGrp="1"/>
          </p:cNvSpPr>
          <p:nvPr>
            <p:ph type="ftr" sz="quarter" idx="12"/>
          </p:nvPr>
        </p:nvSpPr>
        <p:spPr/>
        <p:txBody>
          <a:bodyPr/>
          <a:lstStyle/>
          <a:p>
            <a:pPr>
              <a:buClr>
                <a:srgbClr val="293947"/>
              </a:buClr>
            </a:pPr>
            <a:r>
              <a:rPr lang="en-US" dirty="0" smtClean="0">
                <a:solidFill>
                  <a:srgbClr val="5E707D"/>
                </a:solidFill>
              </a:rPr>
              <a:t> </a:t>
            </a:r>
            <a:endParaRPr lang="en-US" dirty="0">
              <a:solidFill>
                <a:srgbClr val="5E707D"/>
              </a:solidFill>
            </a:endParaRPr>
          </a:p>
        </p:txBody>
      </p:sp>
      <p:grpSp>
        <p:nvGrpSpPr>
          <p:cNvPr id="14" name="Group 13"/>
          <p:cNvGrpSpPr>
            <a:grpSpLocks noChangeAspect="1"/>
          </p:cNvGrpSpPr>
          <p:nvPr userDrawn="1"/>
        </p:nvGrpSpPr>
        <p:grpSpPr>
          <a:xfrm>
            <a:off x="327862" y="856629"/>
            <a:ext cx="939679" cy="794993"/>
            <a:chOff x="3968017" y="1883295"/>
            <a:chExt cx="4181068" cy="3265189"/>
          </a:xfrm>
          <a:solidFill>
            <a:schemeClr val="bg2">
              <a:lumMod val="20000"/>
              <a:lumOff val="80000"/>
            </a:schemeClr>
          </a:solidFill>
        </p:grpSpPr>
        <p:sp>
          <p:nvSpPr>
            <p:cNvPr id="15" name="Rectangle 5"/>
            <p:cNvSpPr/>
            <p:nvPr/>
          </p:nvSpPr>
          <p:spPr bwMode="auto">
            <a:xfrm>
              <a:off x="3968017"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16" name="Rectangle 5"/>
            <p:cNvSpPr/>
            <p:nvPr/>
          </p:nvSpPr>
          <p:spPr bwMode="auto">
            <a:xfrm>
              <a:off x="6197792"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grpSp>
      <p:grpSp>
        <p:nvGrpSpPr>
          <p:cNvPr id="17" name="Group 16"/>
          <p:cNvGrpSpPr/>
          <p:nvPr userDrawn="1"/>
        </p:nvGrpSpPr>
        <p:grpSpPr>
          <a:xfrm rot="10800000">
            <a:off x="7872691" y="4891636"/>
            <a:ext cx="946909" cy="801109"/>
            <a:chOff x="3968017" y="1883295"/>
            <a:chExt cx="4181068" cy="3265189"/>
          </a:xfrm>
          <a:solidFill>
            <a:schemeClr val="bg2">
              <a:lumMod val="20000"/>
              <a:lumOff val="80000"/>
            </a:schemeClr>
          </a:solidFill>
        </p:grpSpPr>
        <p:sp>
          <p:nvSpPr>
            <p:cNvPr id="18" name="Rectangle 5"/>
            <p:cNvSpPr/>
            <p:nvPr/>
          </p:nvSpPr>
          <p:spPr bwMode="auto">
            <a:xfrm>
              <a:off x="3968017"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19" name="Rectangle 5"/>
            <p:cNvSpPr/>
            <p:nvPr/>
          </p:nvSpPr>
          <p:spPr bwMode="auto">
            <a:xfrm>
              <a:off x="6197792" y="1883295"/>
              <a:ext cx="1951293" cy="3265189"/>
            </a:xfrm>
            <a:custGeom>
              <a:avLst/>
              <a:gdLst>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5670 w 1951293"/>
                <a:gd name="connsiteY6" fmla="*/ 1482434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73781 w 1951293"/>
                <a:gd name="connsiteY2" fmla="*/ 1504338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 name="connsiteX0" fmla="*/ 1818018 w 1951293"/>
                <a:gd name="connsiteY0" fmla="*/ 0 h 3265189"/>
                <a:gd name="connsiteX1" fmla="*/ 1951293 w 1951293"/>
                <a:gd name="connsiteY1" fmla="*/ 661404 h 3265189"/>
                <a:gd name="connsiteX2" fmla="*/ 1090873 w 1951293"/>
                <a:gd name="connsiteY2" fmla="*/ 1500065 h 3265189"/>
                <a:gd name="connsiteX3" fmla="*/ 1759133 w 1951293"/>
                <a:gd name="connsiteY3" fmla="*/ 1504338 h 3265189"/>
                <a:gd name="connsiteX4" fmla="*/ 1759132 w 1951293"/>
                <a:gd name="connsiteY4" fmla="*/ 3265189 h 3265189"/>
                <a:gd name="connsiteX5" fmla="*/ 0 w 1951293"/>
                <a:gd name="connsiteY5" fmla="*/ 3265189 h 3265189"/>
                <a:gd name="connsiteX6" fmla="*/ 22762 w 1951293"/>
                <a:gd name="connsiteY6" fmla="*/ 1537982 h 3265189"/>
                <a:gd name="connsiteX7" fmla="*/ 1818018 w 1951293"/>
                <a:gd name="connsiteY7" fmla="*/ 0 h 3265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51293" h="3265189">
                  <a:moveTo>
                    <a:pt x="1818018" y="0"/>
                  </a:moveTo>
                  <a:cubicBezTo>
                    <a:pt x="1859539" y="211758"/>
                    <a:pt x="1901062" y="449646"/>
                    <a:pt x="1951293" y="661404"/>
                  </a:cubicBezTo>
                  <a:cubicBezTo>
                    <a:pt x="1346334" y="670853"/>
                    <a:pt x="1062737" y="1078607"/>
                    <a:pt x="1090873" y="1500065"/>
                  </a:cubicBezTo>
                  <a:lnTo>
                    <a:pt x="1759133" y="1504338"/>
                  </a:lnTo>
                  <a:cubicBezTo>
                    <a:pt x="1759133" y="2091288"/>
                    <a:pt x="1759132" y="2678239"/>
                    <a:pt x="1759132" y="3265189"/>
                  </a:cubicBezTo>
                  <a:lnTo>
                    <a:pt x="0" y="3265189"/>
                  </a:lnTo>
                  <a:lnTo>
                    <a:pt x="22762" y="1537982"/>
                  </a:lnTo>
                  <a:cubicBezTo>
                    <a:pt x="112256" y="842619"/>
                    <a:pt x="342356" y="61301"/>
                    <a:pt x="1818018" y="0"/>
                  </a:cubicBezTo>
                  <a:close/>
                </a:path>
              </a:pathLst>
            </a:custGeom>
            <a:grpFill/>
            <a:ln w="19050"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grpSp>
    </p:spTree>
    <p:extLst>
      <p:ext uri="{BB962C8B-B14F-4D97-AF65-F5344CB8AC3E}">
        <p14:creationId xmlns:p14="http://schemas.microsoft.com/office/powerpoint/2010/main" val="298667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A DIVIDER">
    <p:spTree>
      <p:nvGrpSpPr>
        <p:cNvPr id="1" name=""/>
        <p:cNvGrpSpPr/>
        <p:nvPr/>
      </p:nvGrpSpPr>
      <p:grpSpPr>
        <a:xfrm>
          <a:off x="0" y="0"/>
          <a:ext cx="0" cy="0"/>
          <a:chOff x="0" y="0"/>
          <a:chExt cx="0" cy="0"/>
        </a:xfrm>
      </p:grpSpPr>
      <p:sp>
        <p:nvSpPr>
          <p:cNvPr id="12" name="Rectangle 11"/>
          <p:cNvSpPr/>
          <p:nvPr userDrawn="1"/>
        </p:nvSpPr>
        <p:spPr bwMode="auto">
          <a:xfrm>
            <a:off x="0" y="285750"/>
            <a:ext cx="9144000" cy="6050250"/>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19" name="Rectangle 18"/>
          <p:cNvSpPr/>
          <p:nvPr userDrawn="1"/>
        </p:nvSpPr>
        <p:spPr bwMode="auto">
          <a:xfrm>
            <a:off x="3493478" y="285751"/>
            <a:ext cx="5432181" cy="6022974"/>
          </a:xfrm>
          <a:prstGeom prst="rect">
            <a:avLst/>
          </a:prstGeom>
          <a:solidFill>
            <a:schemeClr val="accent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2" name="Title 1"/>
          <p:cNvSpPr>
            <a:spLocks noGrp="1"/>
          </p:cNvSpPr>
          <p:nvPr>
            <p:ph type="title" hasCustomPrompt="1"/>
          </p:nvPr>
        </p:nvSpPr>
        <p:spPr>
          <a:xfrm>
            <a:off x="4518285" y="2917826"/>
            <a:ext cx="3954138" cy="1512261"/>
          </a:xfrm>
        </p:spPr>
        <p:txBody>
          <a:bodyPr lIns="72000" tIns="72000" rIns="72000" bIns="72000" anchor="b"/>
          <a:lstStyle>
            <a:lvl1pPr>
              <a:defRPr sz="2800" cap="all" baseline="0">
                <a:solidFill>
                  <a:schemeClr val="bg1"/>
                </a:solidFill>
              </a:defRPr>
            </a:lvl1pPr>
          </a:lstStyle>
          <a:p>
            <a:r>
              <a:rPr lang="en-US" dirty="0" smtClean="0"/>
              <a:t>Click to edit divider title</a:t>
            </a:r>
            <a:endParaRPr lang="en-US" dirty="0"/>
          </a:p>
        </p:txBody>
      </p:sp>
      <p:sp>
        <p:nvSpPr>
          <p:cNvPr id="9" name="Text Placeholder 8"/>
          <p:cNvSpPr>
            <a:spLocks noGrp="1"/>
          </p:cNvSpPr>
          <p:nvPr>
            <p:ph type="body" sz="quarter" idx="11" hasCustomPrompt="1"/>
          </p:nvPr>
        </p:nvSpPr>
        <p:spPr>
          <a:xfrm>
            <a:off x="6740770" y="4538665"/>
            <a:ext cx="2184889" cy="1650999"/>
          </a:xfrm>
        </p:spPr>
        <p:txBody>
          <a:bodyPr anchor="b"/>
          <a:lstStyle>
            <a:lvl1pPr algn="l">
              <a:defRPr sz="11500">
                <a:solidFill>
                  <a:schemeClr val="bg1"/>
                </a:solidFill>
                <a:latin typeface="Arial Black" pitchFamily="34" charset="0"/>
              </a:defRPr>
            </a:lvl1pPr>
          </a:lstStyle>
          <a:p>
            <a:pPr lvl="0"/>
            <a:r>
              <a:rPr lang="en-US" dirty="0" smtClean="0"/>
              <a:t>##</a:t>
            </a:r>
            <a:endParaRPr lang="en-US" dirty="0"/>
          </a:p>
        </p:txBody>
      </p:sp>
      <p:cxnSp>
        <p:nvCxnSpPr>
          <p:cNvPr id="10" name="Straight Connector 9"/>
          <p:cNvCxnSpPr/>
          <p:nvPr userDrawn="1"/>
        </p:nvCxnSpPr>
        <p:spPr bwMode="auto">
          <a:xfrm>
            <a:off x="4591051" y="4538663"/>
            <a:ext cx="4319261" cy="0"/>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Placeholder 15"/>
          <p:cNvSpPr>
            <a:spLocks noGrp="1"/>
          </p:cNvSpPr>
          <p:nvPr>
            <p:ph type="body" sz="quarter" idx="12" hasCustomPrompt="1"/>
          </p:nvPr>
        </p:nvSpPr>
        <p:spPr>
          <a:xfrm>
            <a:off x="4518285" y="4710305"/>
            <a:ext cx="2222486" cy="1479359"/>
          </a:xfrm>
        </p:spPr>
        <p:txBody>
          <a:bodyPr lIns="72000" tIns="72000" rIns="72000" bIns="72000"/>
          <a:lstStyle>
            <a:lvl1pPr>
              <a:defRPr>
                <a:solidFill>
                  <a:schemeClr val="bg1"/>
                </a:solidFill>
              </a:defRPr>
            </a:lvl1pPr>
          </a:lstStyle>
          <a:p>
            <a:pPr lvl="0"/>
            <a:r>
              <a:rPr lang="en-US" dirty="0" smtClean="0"/>
              <a:t>Click to edit divider subtitle</a:t>
            </a:r>
          </a:p>
        </p:txBody>
      </p:sp>
      <p:sp>
        <p:nvSpPr>
          <p:cNvPr id="18" name="Picture Placeholder 17"/>
          <p:cNvSpPr>
            <a:spLocks noGrp="1"/>
          </p:cNvSpPr>
          <p:nvPr>
            <p:ph type="pic" sz="quarter" idx="13"/>
          </p:nvPr>
        </p:nvSpPr>
        <p:spPr>
          <a:xfrm>
            <a:off x="265235" y="285752"/>
            <a:ext cx="3228242" cy="6022975"/>
          </a:xfrm>
          <a:blipFill>
            <a:blip r:embed="rId2"/>
            <a:stretch>
              <a:fillRect/>
            </a:stretch>
          </a:blipFill>
        </p:spPr>
        <p:txBody>
          <a:bodyPr anchor="ctr"/>
          <a:lstStyle>
            <a:lvl1pPr algn="ctr">
              <a:defRPr/>
            </a:lvl1pPr>
          </a:lstStyle>
          <a:p>
            <a:r>
              <a:rPr lang="en-US" smtClean="0"/>
              <a:t>Click icon to add picture</a:t>
            </a:r>
            <a:endParaRPr lang="en-US"/>
          </a:p>
        </p:txBody>
      </p:sp>
      <p:sp>
        <p:nvSpPr>
          <p:cNvPr id="11" name="Footer Placeholder 1"/>
          <p:cNvSpPr>
            <a:spLocks noGrp="1"/>
          </p:cNvSpPr>
          <p:nvPr>
            <p:ph type="ftr" sz="quarter" idx="3"/>
          </p:nvPr>
        </p:nvSpPr>
        <p:spPr>
          <a:xfrm>
            <a:off x="1320312" y="6623218"/>
            <a:ext cx="2895600" cy="115195"/>
          </a:xfrm>
          <a:prstGeom prst="rect">
            <a:avLst/>
          </a:prstGeom>
        </p:spPr>
        <p:txBody>
          <a:bodyPr vert="horz" lIns="0" tIns="72000" rIns="36000" bIns="72000" rtlCol="0" anchor="ctr"/>
          <a:lstStyle>
            <a:lvl1pPr algn="l">
              <a:defRPr sz="600">
                <a:solidFill>
                  <a:schemeClr val="bg2"/>
                </a:solidFill>
              </a:defRPr>
            </a:lvl1pPr>
          </a:lstStyle>
          <a:p>
            <a:pPr>
              <a:buClr>
                <a:srgbClr val="293947"/>
              </a:buClr>
            </a:pPr>
            <a:r>
              <a:rPr lang="en-US" dirty="0" smtClean="0">
                <a:solidFill>
                  <a:srgbClr val="5E707D"/>
                </a:solidFill>
              </a:rPr>
              <a:t> </a:t>
            </a:r>
            <a:endParaRPr lang="en-US" dirty="0">
              <a:solidFill>
                <a:srgbClr val="5E707D"/>
              </a:solidFill>
            </a:endParaRPr>
          </a:p>
        </p:txBody>
      </p:sp>
    </p:spTree>
    <p:extLst>
      <p:ext uri="{BB962C8B-B14F-4D97-AF65-F5344CB8AC3E}">
        <p14:creationId xmlns:p14="http://schemas.microsoft.com/office/powerpoint/2010/main" val="3566163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A DIVIDER 2">
    <p:spTree>
      <p:nvGrpSpPr>
        <p:cNvPr id="1" name=""/>
        <p:cNvGrpSpPr/>
        <p:nvPr/>
      </p:nvGrpSpPr>
      <p:grpSpPr>
        <a:xfrm>
          <a:off x="0" y="0"/>
          <a:ext cx="0" cy="0"/>
          <a:chOff x="0" y="0"/>
          <a:chExt cx="0" cy="0"/>
        </a:xfrm>
      </p:grpSpPr>
      <p:sp>
        <p:nvSpPr>
          <p:cNvPr id="8" name="Rectangle 7"/>
          <p:cNvSpPr/>
          <p:nvPr userDrawn="1"/>
        </p:nvSpPr>
        <p:spPr bwMode="auto">
          <a:xfrm>
            <a:off x="0" y="285751"/>
            <a:ext cx="9144000" cy="6050249"/>
          </a:xfrm>
          <a:prstGeom prst="rect">
            <a:avLst/>
          </a:prstGeom>
          <a:solidFill>
            <a:schemeClr val="bg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19" name="Rectangle 18"/>
          <p:cNvSpPr/>
          <p:nvPr userDrawn="1"/>
        </p:nvSpPr>
        <p:spPr bwMode="auto">
          <a:xfrm>
            <a:off x="245525" y="285751"/>
            <a:ext cx="8680134" cy="6022974"/>
          </a:xfrm>
          <a:prstGeom prst="rect">
            <a:avLst/>
          </a:prstGeom>
          <a:solidFill>
            <a:schemeClr val="accent1"/>
          </a:solidFill>
          <a:ln w="19050" cap="flat" cmpd="sng" algn="ctr">
            <a:noFill/>
            <a:prstDash val="solid"/>
            <a:round/>
            <a:headEnd type="none" w="med" len="med"/>
            <a:tailEnd type="none" w="med" len="med"/>
          </a:ln>
          <a:effectLs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US" sz="1400" dirty="0" smtClean="0">
              <a:solidFill>
                <a:srgbClr val="737377"/>
              </a:solidFill>
            </a:endParaRPr>
          </a:p>
        </p:txBody>
      </p:sp>
      <p:sp>
        <p:nvSpPr>
          <p:cNvPr id="2" name="Title 1"/>
          <p:cNvSpPr>
            <a:spLocks noGrp="1"/>
          </p:cNvSpPr>
          <p:nvPr>
            <p:ph type="title" hasCustomPrompt="1"/>
          </p:nvPr>
        </p:nvSpPr>
        <p:spPr>
          <a:xfrm>
            <a:off x="4518285" y="1254125"/>
            <a:ext cx="3954138" cy="3175962"/>
          </a:xfrm>
        </p:spPr>
        <p:txBody>
          <a:bodyPr lIns="72000" tIns="72000" rIns="72000" bIns="72000" anchor="b"/>
          <a:lstStyle>
            <a:lvl1pPr>
              <a:defRPr sz="2800" cap="all" baseline="0">
                <a:solidFill>
                  <a:schemeClr val="bg1"/>
                </a:solidFill>
              </a:defRPr>
            </a:lvl1pPr>
          </a:lstStyle>
          <a:p>
            <a:r>
              <a:rPr lang="en-US" dirty="0" smtClean="0"/>
              <a:t>Click to edit divider title</a:t>
            </a:r>
            <a:endParaRPr lang="en-US" dirty="0"/>
          </a:p>
        </p:txBody>
      </p:sp>
      <p:sp>
        <p:nvSpPr>
          <p:cNvPr id="9" name="Text Placeholder 8"/>
          <p:cNvSpPr>
            <a:spLocks noGrp="1"/>
          </p:cNvSpPr>
          <p:nvPr>
            <p:ph type="body" sz="quarter" idx="11" hasCustomPrompt="1"/>
          </p:nvPr>
        </p:nvSpPr>
        <p:spPr>
          <a:xfrm>
            <a:off x="245525" y="1254126"/>
            <a:ext cx="4163970" cy="4430683"/>
          </a:xfrm>
        </p:spPr>
        <p:txBody>
          <a:bodyPr anchor="ctr"/>
          <a:lstStyle>
            <a:lvl1pPr algn="r">
              <a:defRPr sz="23900">
                <a:solidFill>
                  <a:schemeClr val="bg1"/>
                </a:solidFill>
                <a:latin typeface="Arial Black" pitchFamily="34" charset="0"/>
              </a:defRPr>
            </a:lvl1pPr>
          </a:lstStyle>
          <a:p>
            <a:pPr lvl="0"/>
            <a:r>
              <a:rPr lang="en-US" dirty="0" smtClean="0"/>
              <a:t>##</a:t>
            </a:r>
            <a:endParaRPr lang="en-US" dirty="0"/>
          </a:p>
        </p:txBody>
      </p:sp>
      <p:cxnSp>
        <p:nvCxnSpPr>
          <p:cNvPr id="10" name="Straight Connector 9"/>
          <p:cNvCxnSpPr/>
          <p:nvPr userDrawn="1"/>
        </p:nvCxnSpPr>
        <p:spPr bwMode="auto">
          <a:xfrm>
            <a:off x="4591050" y="4538663"/>
            <a:ext cx="4334609" cy="0"/>
          </a:xfrm>
          <a:prstGeom prst="line">
            <a:avLst/>
          </a:prstGeom>
          <a:noFill/>
          <a:ln w="12700" cap="flat" cmpd="sng" algn="ctr">
            <a:solidFill>
              <a:schemeClr val="bg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Placeholder 15"/>
          <p:cNvSpPr>
            <a:spLocks noGrp="1"/>
          </p:cNvSpPr>
          <p:nvPr>
            <p:ph type="body" sz="quarter" idx="12" hasCustomPrompt="1"/>
          </p:nvPr>
        </p:nvSpPr>
        <p:spPr>
          <a:xfrm>
            <a:off x="4518285" y="4710305"/>
            <a:ext cx="3954138" cy="1479359"/>
          </a:xfrm>
        </p:spPr>
        <p:txBody>
          <a:bodyPr lIns="72000" tIns="72000" rIns="72000" bIns="72000"/>
          <a:lstStyle>
            <a:lvl1pPr>
              <a:defRPr>
                <a:solidFill>
                  <a:schemeClr val="bg1"/>
                </a:solidFill>
              </a:defRPr>
            </a:lvl1pPr>
          </a:lstStyle>
          <a:p>
            <a:pPr lvl="0"/>
            <a:r>
              <a:rPr lang="en-US" dirty="0" smtClean="0"/>
              <a:t>Click to edit divider subtitle</a:t>
            </a:r>
          </a:p>
        </p:txBody>
      </p:sp>
      <p:sp>
        <p:nvSpPr>
          <p:cNvPr id="11" name="Footer Placeholder 1"/>
          <p:cNvSpPr>
            <a:spLocks noGrp="1"/>
          </p:cNvSpPr>
          <p:nvPr>
            <p:ph type="ftr" sz="quarter" idx="3"/>
          </p:nvPr>
        </p:nvSpPr>
        <p:spPr>
          <a:xfrm>
            <a:off x="1320312" y="6623218"/>
            <a:ext cx="2895600" cy="115195"/>
          </a:xfrm>
          <a:prstGeom prst="rect">
            <a:avLst/>
          </a:prstGeom>
        </p:spPr>
        <p:txBody>
          <a:bodyPr vert="horz" lIns="0" tIns="72000" rIns="36000" bIns="72000" rtlCol="0" anchor="ctr"/>
          <a:lstStyle>
            <a:lvl1pPr algn="l">
              <a:defRPr sz="600">
                <a:solidFill>
                  <a:schemeClr val="bg2"/>
                </a:solidFill>
              </a:defRPr>
            </a:lvl1pPr>
          </a:lstStyle>
          <a:p>
            <a:pPr>
              <a:buClr>
                <a:srgbClr val="293947"/>
              </a:buClr>
            </a:pPr>
            <a:r>
              <a:rPr lang="en-US" dirty="0" smtClean="0">
                <a:solidFill>
                  <a:srgbClr val="5E707D"/>
                </a:solidFill>
              </a:rPr>
              <a:t> </a:t>
            </a:r>
            <a:endParaRPr lang="en-US" dirty="0">
              <a:solidFill>
                <a:srgbClr val="5E707D"/>
              </a:solidFill>
            </a:endParaRPr>
          </a:p>
        </p:txBody>
      </p:sp>
    </p:spTree>
    <p:extLst>
      <p:ext uri="{BB962C8B-B14F-4D97-AF65-F5344CB8AC3E}">
        <p14:creationId xmlns:p14="http://schemas.microsoft.com/office/powerpoint/2010/main" val="11962396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dirty="0" err="1" smtClean="0"/>
              <a:t>www.pwc.com</a:t>
            </a:r>
            <a:endParaRPr lang="en-GB" noProof="0" dirty="0"/>
          </a:p>
        </p:txBody>
      </p:sp>
      <p:grpSp>
        <p:nvGrpSpPr>
          <p:cNvPr id="16" name="Group 32"/>
          <p:cNvGrpSpPr/>
          <p:nvPr/>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3646541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32" name="TextBox 31"/>
          <p:cNvSpPr txBox="1"/>
          <p:nvPr/>
        </p:nvSpPr>
        <p:spPr>
          <a:xfrm>
            <a:off x="533400" y="6477000"/>
            <a:ext cx="2590800" cy="152401"/>
          </a:xfrm>
          <a:prstGeom prst="rect">
            <a:avLst/>
          </a:prstGeom>
          <a:noFill/>
        </p:spPr>
        <p:txBody>
          <a:bodyPr vert="horz" wrap="square" lIns="0" tIns="0" rIns="0" bIns="0" rtlCol="0" anchor="t" anchorCtr="0">
            <a:noAutofit/>
          </a:bodyPr>
          <a:lstStyle/>
          <a:p>
            <a:r>
              <a:rPr lang="en-GB" sz="1000" smtClean="0">
                <a:solidFill>
                  <a:srgbClr val="000000"/>
                </a:solidFill>
                <a:cs typeface="Arial" pitchFamily="34" charset="0"/>
              </a:rPr>
              <a:t>PwC</a:t>
            </a:r>
            <a:endParaRPr lang="en-GB" sz="1000">
              <a:solidFill>
                <a:srgbClr val="000000"/>
              </a:solidFill>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13823092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33" name="TextBox 32"/>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smtClean="0">
                <a:solidFill>
                  <a:srgbClr val="000000"/>
                </a:solidFill>
                <a:cs typeface="Arial" pitchFamily="34" charset="0"/>
              </a:rPr>
              <a:t>PwC</a:t>
            </a:r>
            <a:endParaRPr lang="en-GB" sz="1000">
              <a:solidFill>
                <a:srgbClr val="000000"/>
              </a:solidFill>
              <a:cs typeface="Arial" pitchFamily="34" charset="0"/>
            </a:endParaRPr>
          </a:p>
        </p:txBody>
      </p:sp>
      <p:cxnSp>
        <p:nvCxnSpPr>
          <p:cNvPr id="62" name="Shape 6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1225222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1"/>
            <a:ext cx="8077200" cy="914400"/>
          </a:xfrm>
        </p:spPr>
        <p:txBody>
          <a:bodyPr/>
          <a:lstStyle/>
          <a:p>
            <a:r>
              <a:rPr lang="en-US" noProof="0" smtClean="0"/>
              <a:t>Click to edit Master title style</a:t>
            </a:r>
            <a:endParaRPr lang="en-GB" noProof="0"/>
          </a:p>
        </p:txBody>
      </p:sp>
      <p:sp>
        <p:nvSpPr>
          <p:cNvPr id="27" name="Content Placeholder 26"/>
          <p:cNvSpPr>
            <a:spLocks noGrp="1"/>
          </p:cNvSpPr>
          <p:nvPr>
            <p:ph sz="quarter" idx="13"/>
          </p:nvPr>
        </p:nvSpPr>
        <p:spPr>
          <a:xfrm>
            <a:off x="5334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28" name="Content Placeholder 26"/>
          <p:cNvSpPr>
            <a:spLocks noGrp="1"/>
          </p:cNvSpPr>
          <p:nvPr>
            <p:ph sz="quarter" idx="14"/>
          </p:nvPr>
        </p:nvSpPr>
        <p:spPr>
          <a:xfrm>
            <a:off x="3276601" y="1752601"/>
            <a:ext cx="2590799"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6019800" y="1752601"/>
            <a:ext cx="2590800" cy="441959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6"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37" name="TextBox 36"/>
          <p:cNvSpPr txBox="1"/>
          <p:nvPr/>
        </p:nvSpPr>
        <p:spPr>
          <a:xfrm>
            <a:off x="533400" y="6477000"/>
            <a:ext cx="2590800" cy="152401"/>
          </a:xfrm>
          <a:prstGeom prst="rect">
            <a:avLst/>
          </a:prstGeom>
          <a:noFill/>
        </p:spPr>
        <p:txBody>
          <a:bodyPr vert="horz" wrap="square" lIns="0" tIns="0" rIns="0" bIns="0" rtlCol="0" anchor="t" anchorCtr="0">
            <a:noAutofit/>
          </a:bodyPr>
          <a:lstStyle/>
          <a:p>
            <a:r>
              <a:rPr lang="en-GB" sz="1000" smtClean="0">
                <a:solidFill>
                  <a:srgbClr val="000000"/>
                </a:solidFill>
                <a:cs typeface="Arial" pitchFamily="34" charset="0"/>
              </a:rPr>
              <a:t>PwC</a:t>
            </a:r>
            <a:endParaRPr lang="en-GB" sz="1000">
              <a:solidFill>
                <a:srgbClr val="000000"/>
              </a:solidFill>
              <a:cs typeface="Arial" pitchFamily="34" charset="0"/>
            </a:endParaRPr>
          </a:p>
        </p:txBody>
      </p:sp>
      <p:cxnSp>
        <p:nvCxnSpPr>
          <p:cNvPr id="19" name="Shape 1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22642953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1" name="Content Placeholder 26"/>
          <p:cNvSpPr>
            <a:spLocks noGrp="1"/>
          </p:cNvSpPr>
          <p:nvPr>
            <p:ph sz="quarter" idx="15"/>
          </p:nvPr>
        </p:nvSpPr>
        <p:spPr>
          <a:xfrm>
            <a:off x="4648199" y="3352800"/>
            <a:ext cx="3962401" cy="28194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3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33" name="TextBox 32"/>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smtClean="0">
                <a:solidFill>
                  <a:srgbClr val="000000"/>
                </a:solidFill>
                <a:cs typeface="Arial" pitchFamily="34" charset="0"/>
              </a:rPr>
              <a:t>PwC</a:t>
            </a:r>
            <a:endParaRPr lang="en-GB" sz="1000">
              <a:solidFill>
                <a:srgbClr val="000000"/>
              </a:solidFill>
              <a:cs typeface="Arial" pitchFamily="34" charset="0"/>
            </a:endParaRPr>
          </a:p>
        </p:txBody>
      </p:sp>
      <p:sp>
        <p:nvSpPr>
          <p:cNvPr id="13" name="Text Placeholder 12"/>
          <p:cNvSpPr>
            <a:spLocks noGrp="1"/>
          </p:cNvSpPr>
          <p:nvPr>
            <p:ph type="body" sz="quarter" idx="16"/>
          </p:nvPr>
        </p:nvSpPr>
        <p:spPr>
          <a:xfrm>
            <a:off x="533400" y="1752600"/>
            <a:ext cx="8077200" cy="1447800"/>
          </a:xfrm>
        </p:spPr>
        <p:txBody>
          <a:bodyPr/>
          <a:lstStyle/>
          <a:p>
            <a:pPr lvl="0"/>
            <a:r>
              <a:rPr lang="en-US" noProof="0" smtClean="0"/>
              <a:t>Click to edit Master text styles</a:t>
            </a: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3997259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solidFill>
                  <a:srgbClr val="000000"/>
                </a:solidFill>
              </a:defRPr>
            </a:pPr>
            <a:r>
              <a:rPr sz="4400">
                <a:solidFill>
                  <a:srgbClr val="435363"/>
                </a:solidFill>
              </a:rPr>
              <a:t>Title Text</a:t>
            </a:r>
          </a:p>
        </p:txBody>
      </p:sp>
      <p:sp>
        <p:nvSpPr>
          <p:cNvPr id="19" name="Shape 19"/>
          <p:cNvSpPr>
            <a:spLocks noGrp="1"/>
          </p:cNvSpPr>
          <p:nvPr>
            <p:ph type="body" idx="1"/>
          </p:nvPr>
        </p:nvSpPr>
        <p:spPr>
          <a:prstGeom prst="rect">
            <a:avLst/>
          </a:prstGeom>
        </p:spPr>
        <p:txBody>
          <a:bodyPr/>
          <a:lstStyle/>
          <a:p>
            <a:pPr lvl="0">
              <a:defRPr sz="1800">
                <a:solidFill>
                  <a:srgbClr val="000000"/>
                </a:solidFill>
              </a:defRPr>
            </a:pPr>
            <a:r>
              <a:rPr sz="3200">
                <a:solidFill>
                  <a:srgbClr val="435363"/>
                </a:solidFill>
              </a:rPr>
              <a:t>Body Level One</a:t>
            </a:r>
          </a:p>
          <a:p>
            <a:pPr lvl="1">
              <a:defRPr sz="1800">
                <a:solidFill>
                  <a:srgbClr val="000000"/>
                </a:solidFill>
              </a:defRPr>
            </a:pPr>
            <a:r>
              <a:rPr sz="3200">
                <a:solidFill>
                  <a:srgbClr val="435363"/>
                </a:solidFill>
              </a:rPr>
              <a:t>Body Level Two</a:t>
            </a:r>
          </a:p>
          <a:p>
            <a:pPr lvl="2">
              <a:defRPr sz="1800">
                <a:solidFill>
                  <a:srgbClr val="000000"/>
                </a:solidFill>
              </a:defRPr>
            </a:pPr>
            <a:r>
              <a:rPr sz="3200">
                <a:solidFill>
                  <a:srgbClr val="435363"/>
                </a:solidFill>
              </a:rPr>
              <a:t>Body Level Three</a:t>
            </a:r>
          </a:p>
          <a:p>
            <a:pPr lvl="3">
              <a:defRPr sz="1800">
                <a:solidFill>
                  <a:srgbClr val="000000"/>
                </a:solidFill>
              </a:defRPr>
            </a:pPr>
            <a:r>
              <a:rPr sz="3200">
                <a:solidFill>
                  <a:srgbClr val="435363"/>
                </a:solidFill>
              </a:rPr>
              <a:t>Body Level Four</a:t>
            </a:r>
          </a:p>
          <a:p>
            <a:pPr lvl="4">
              <a:defRPr sz="1800">
                <a:solidFill>
                  <a:srgbClr val="000000"/>
                </a:solidFill>
              </a:defRPr>
            </a:pPr>
            <a:r>
              <a:rPr sz="3200">
                <a:solidFill>
                  <a:srgbClr val="435363"/>
                </a:solidFill>
              </a:rPr>
              <a:t>Body Level Five</a:t>
            </a:r>
          </a:p>
        </p:txBody>
      </p:sp>
    </p:spTree>
    <p:extLst>
      <p:ext uri="{BB962C8B-B14F-4D97-AF65-F5344CB8AC3E}">
        <p14:creationId xmlns:p14="http://schemas.microsoft.com/office/powerpoint/2010/main" val="1306215080"/>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en-US" noProof="0" smtClean="0"/>
              <a:t>Click to edit Master text styles</a:t>
            </a:r>
          </a:p>
        </p:txBody>
      </p:sp>
      <p:sp>
        <p:nvSpPr>
          <p:cNvPr id="31" name="Content Placeholder 26"/>
          <p:cNvSpPr>
            <a:spLocks noGrp="1"/>
          </p:cNvSpPr>
          <p:nvPr>
            <p:ph sz="quarter" idx="15"/>
          </p:nvPr>
        </p:nvSpPr>
        <p:spPr>
          <a:xfrm>
            <a:off x="60198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533400" y="1752600"/>
            <a:ext cx="5334000" cy="4419600"/>
          </a:xfrm>
        </p:spPr>
        <p:txBody>
          <a:bodyPr/>
          <a:lstStyle/>
          <a:p>
            <a:pPr lvl="0"/>
            <a:r>
              <a:rPr lang="en-US" noProof="0" smtClean="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20" name="TextBox 19"/>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smtClean="0">
                <a:solidFill>
                  <a:srgbClr val="000000"/>
                </a:solidFill>
                <a:cs typeface="Arial" pitchFamily="34" charset="0"/>
              </a:rPr>
              <a:t>PwC</a:t>
            </a:r>
            <a:endParaRPr lang="en-GB" sz="1000">
              <a:solidFill>
                <a:srgbClr val="000000"/>
              </a:solidFill>
              <a:cs typeface="Arial" pitchFamily="34" charset="0"/>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21813216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28" name="Content Placeholder 26"/>
          <p:cNvSpPr>
            <a:spLocks noGrp="1"/>
          </p:cNvSpPr>
          <p:nvPr>
            <p:ph sz="quarter" idx="14"/>
          </p:nvPr>
        </p:nvSpPr>
        <p:spPr>
          <a:xfrm>
            <a:off x="533400" y="1752600"/>
            <a:ext cx="2590800" cy="2133600"/>
          </a:xfrm>
        </p:spPr>
        <p:txBody>
          <a:bodyPr/>
          <a:lstStyle/>
          <a:p>
            <a:pPr lvl="0"/>
            <a:r>
              <a:rPr lang="en-US" noProof="0" smtClean="0"/>
              <a:t>Click to edit Master text styles</a:t>
            </a:r>
          </a:p>
        </p:txBody>
      </p:sp>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en-US" noProof="0" smtClean="0"/>
              <a:t>Click to edit Master text styles</a:t>
            </a:r>
          </a:p>
        </p:txBody>
      </p:sp>
      <p:sp>
        <p:nvSpPr>
          <p:cNvPr id="13" name="Text Placeholder 12"/>
          <p:cNvSpPr>
            <a:spLocks noGrp="1"/>
          </p:cNvSpPr>
          <p:nvPr>
            <p:ph type="body" sz="quarter" idx="16"/>
          </p:nvPr>
        </p:nvSpPr>
        <p:spPr>
          <a:xfrm>
            <a:off x="3276600" y="1752600"/>
            <a:ext cx="5334000" cy="4419600"/>
          </a:xfrm>
        </p:spPr>
        <p:txBody>
          <a:bodyPr/>
          <a:lstStyle/>
          <a:p>
            <a:pPr lvl="0"/>
            <a:r>
              <a:rPr lang="en-US" noProof="0" smtClean="0"/>
              <a:t>Click to edit Master text styles</a:t>
            </a:r>
          </a:p>
        </p:txBody>
      </p:sp>
      <p:sp>
        <p:nvSpPr>
          <p:cNvPr id="19"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20" name="TextBox 19"/>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smtClean="0">
                <a:solidFill>
                  <a:srgbClr val="000000"/>
                </a:solidFill>
                <a:cs typeface="Arial" pitchFamily="34" charset="0"/>
              </a:rPr>
              <a:t>PwC</a:t>
            </a:r>
            <a:endParaRPr lang="en-GB" sz="1000">
              <a:solidFill>
                <a:srgbClr val="000000"/>
              </a:solidFill>
              <a:cs typeface="Arial" pitchFamily="34" charset="0"/>
            </a:endParaRPr>
          </a:p>
        </p:txBody>
      </p:sp>
      <p:cxnSp>
        <p:nvCxnSpPr>
          <p:cNvPr id="14" name="Shape 13"/>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12"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216030613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sp>
        <p:nvSpPr>
          <p:cNvPr id="2" name="Title 1"/>
          <p:cNvSpPr>
            <a:spLocks noGrp="1"/>
          </p:cNvSpPr>
          <p:nvPr>
            <p:ph type="title"/>
          </p:nvPr>
        </p:nvSpPr>
        <p:spPr>
          <a:xfrm>
            <a:off x="3276600" y="685800"/>
            <a:ext cx="5334000" cy="914400"/>
          </a:xfrm>
        </p:spPr>
        <p:txBody>
          <a:bodyPr/>
          <a:lstStyle>
            <a:lvl1pPr>
              <a:defRPr/>
            </a:lvl1pPr>
          </a:lstStyle>
          <a:p>
            <a:r>
              <a:rPr lang="en-US" noProof="1" smtClean="0"/>
              <a:t>Click to edit Master title style</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en-US" noProof="1" smtClean="0"/>
              <a:t>Click to edit Master text styles</a:t>
            </a:r>
          </a:p>
        </p:txBody>
      </p:sp>
      <p:sp>
        <p:nvSpPr>
          <p:cNvPr id="1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19" name="TextBox 18"/>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noProof="1" smtClean="0">
                <a:solidFill>
                  <a:srgbClr val="000000"/>
                </a:solidFill>
                <a:cs typeface="Arial" pitchFamily="34" charset="0"/>
              </a:rPr>
              <a:t>PwC</a:t>
            </a:r>
            <a:endParaRPr lang="en-GB" sz="1000" noProof="1">
              <a:solidFill>
                <a:srgbClr val="000000"/>
              </a:solidFill>
              <a:cs typeface="Arial" pitchFamily="34" charset="0"/>
            </a:endParaRPr>
          </a:p>
        </p:txBody>
      </p:sp>
      <p:cxnSp>
        <p:nvCxnSpPr>
          <p:cNvPr id="30" name="Shape 29"/>
          <p:cNvCxnSpPr/>
          <p:nvPr/>
        </p:nvCxnSpPr>
        <p:spPr>
          <a:xfrm rot="5400000" flipH="1" flipV="1">
            <a:off x="5791201" y="-2057400"/>
            <a:ext cx="152399"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7008113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en-US" noProof="0" smtClean="0"/>
              <a:t>Click to edit Master title style</a:t>
            </a:r>
            <a:endParaRPr lang="en-GB" noProof="0"/>
          </a:p>
        </p:txBody>
      </p:sp>
      <p:sp>
        <p:nvSpPr>
          <p:cNvPr id="12"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16" name="TextBox 15"/>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smtClean="0">
                <a:solidFill>
                  <a:srgbClr val="000000"/>
                </a:solidFill>
                <a:cs typeface="Arial" pitchFamily="34" charset="0"/>
              </a:rPr>
              <a:t>PwC</a:t>
            </a:r>
            <a:endParaRPr lang="en-GB" sz="1000">
              <a:solidFill>
                <a:srgbClr val="000000"/>
              </a:solidFill>
              <a:cs typeface="Arial" pitchFamily="34" charset="0"/>
            </a:endParaRPr>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9"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12576118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600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1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12" name="TextBox 11"/>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smtClean="0">
                <a:solidFill>
                  <a:srgbClr val="000000"/>
                </a:solidFill>
                <a:cs typeface="Arial" pitchFamily="34" charset="0"/>
              </a:rPr>
              <a:t>PwC</a:t>
            </a:r>
            <a:endParaRPr lang="en-GB" sz="1000">
              <a:solidFill>
                <a:srgbClr val="000000"/>
              </a:solidFill>
              <a:cs typeface="Arial" pitchFamily="34" charset="0"/>
            </a:endParaRPr>
          </a:p>
        </p:txBody>
      </p:sp>
      <p:sp>
        <p:nvSpPr>
          <p:cNvPr id="6"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3818411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en-US" noProof="0" smtClean="0"/>
              <a:t>Click to edit Master title style</a:t>
            </a:r>
            <a:endParaRPr lang="en-GB"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12" name="TextBox 11"/>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smtClean="0">
                <a:solidFill>
                  <a:srgbClr val="000000"/>
                </a:solidFill>
                <a:cs typeface="Arial" pitchFamily="34" charset="0"/>
              </a:rPr>
              <a:t>PwC</a:t>
            </a:r>
            <a:endParaRPr lang="en-GB" sz="1000">
              <a:solidFill>
                <a:srgbClr val="000000"/>
              </a:solidFill>
              <a:cs typeface="Arial" pitchFamily="34" charset="0"/>
            </a:endParaRPr>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314165009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en-US" noProof="0" smtClean="0"/>
              <a:t>Click to edit Master title style</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28"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GB">
              <a:solidFill>
                <a:srgbClr val="FFFFFF"/>
              </a:solidFill>
            </a:endParaRPr>
          </a:p>
        </p:txBody>
      </p:sp>
      <p:sp>
        <p:nvSpPr>
          <p:cNvPr id="29" name="TextBox 28"/>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smtClean="0">
                <a:solidFill>
                  <a:srgbClr val="FFFFFF"/>
                </a:solidFill>
                <a:cs typeface="Arial" pitchFamily="34" charset="0"/>
              </a:rPr>
              <a:t>PwC</a:t>
            </a:r>
            <a:endParaRPr lang="en-GB" sz="1000">
              <a:solidFill>
                <a:srgbClr val="FFFFFF"/>
              </a:solidFill>
              <a:cs typeface="Arial" pitchFamily="34" charset="0"/>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85945577-FB43-4B85-86F3-DD52FBC22365}" type="slidenum">
              <a:rPr lang="en-GB" smtClean="0">
                <a:solidFill>
                  <a:srgbClr val="FFFFFF"/>
                </a:solidFill>
              </a:rPr>
              <a:pPr/>
              <a:t>‹#›</a:t>
            </a:fld>
            <a:endParaRPr lang="en-GB">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62E8B30-C7A9-4CEA-9E21-87E4D6D32D33}" type="datetimeFigureOut">
              <a:rPr lang="en-GB" smtClean="0">
                <a:solidFill>
                  <a:srgbClr val="FFFFFF"/>
                </a:solidFill>
              </a:rPr>
              <a:pPr/>
              <a:t>18/06/2015</a:t>
            </a:fld>
            <a:endParaRPr lang="en-GB">
              <a:solidFill>
                <a:srgbClr val="FFFFFF"/>
              </a:solidFill>
            </a:endParaRPr>
          </a:p>
        </p:txBody>
      </p:sp>
    </p:spTree>
    <p:extLst>
      <p:ext uri="{BB962C8B-B14F-4D97-AF65-F5344CB8AC3E}">
        <p14:creationId xmlns:p14="http://schemas.microsoft.com/office/powerpoint/2010/main" val="35563183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en-US" noProof="0" smtClean="0"/>
              <a:t>Click to edit Master title style</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smtClean="0"/>
          </a:p>
        </p:txBody>
      </p:sp>
      <p:sp>
        <p:nvSpPr>
          <p:cNvPr id="33"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
        <p:nvSpPr>
          <p:cNvPr id="34" name="TextBox 33"/>
          <p:cNvSpPr txBox="1"/>
          <p:nvPr/>
        </p:nvSpPr>
        <p:spPr>
          <a:xfrm>
            <a:off x="533400" y="6477001"/>
            <a:ext cx="2590800" cy="152399"/>
          </a:xfrm>
          <a:prstGeom prst="rect">
            <a:avLst/>
          </a:prstGeom>
          <a:noFill/>
        </p:spPr>
        <p:txBody>
          <a:bodyPr vert="horz" wrap="square" lIns="0" tIns="0" rIns="0" bIns="0" rtlCol="0" anchor="t" anchorCtr="0">
            <a:noAutofit/>
          </a:bodyPr>
          <a:lstStyle/>
          <a:p>
            <a:r>
              <a:rPr lang="en-GB" sz="1000" smtClean="0">
                <a:solidFill>
                  <a:srgbClr val="000000"/>
                </a:solidFill>
                <a:cs typeface="Arial" pitchFamily="34" charset="0"/>
              </a:rPr>
              <a:t>PwC</a:t>
            </a:r>
            <a:endParaRPr lang="en-GB" sz="1000">
              <a:solidFill>
                <a:srgbClr val="000000"/>
              </a:solidFill>
              <a:cs typeface="Arial" pitchFamily="34" charset="0"/>
            </a:endParaRP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Tree>
    <p:extLst>
      <p:ext uri="{BB962C8B-B14F-4D97-AF65-F5344CB8AC3E}">
        <p14:creationId xmlns:p14="http://schemas.microsoft.com/office/powerpoint/2010/main" val="37238692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en-US" noProof="0" smtClean="0"/>
              <a:t>Click to edit Master title style</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GB">
              <a:solidFill>
                <a:srgbClr val="FFFFFF"/>
              </a:solidFill>
            </a:endParaRPr>
          </a:p>
        </p:txBody>
      </p:sp>
      <p:sp>
        <p:nvSpPr>
          <p:cNvPr id="38" name="TextBox 37"/>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smtClean="0">
                <a:solidFill>
                  <a:srgbClr val="FFFFFF"/>
                </a:solidFill>
                <a:cs typeface="Arial" pitchFamily="34" charset="0"/>
              </a:rPr>
              <a:t>PwC</a:t>
            </a:r>
            <a:endParaRPr lang="en-GB" sz="1000">
              <a:solidFill>
                <a:srgbClr val="FFFFFF"/>
              </a:solidFill>
              <a:cs typeface="Arial" pitchFamily="34" charset="0"/>
            </a:endParaRPr>
          </a:p>
        </p:txBody>
      </p:sp>
      <p:cxnSp>
        <p:nvCxnSpPr>
          <p:cNvPr id="11" name="Shape 10"/>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85945577-FB43-4B85-86F3-DD52FBC22365}" type="slidenum">
              <a:rPr lang="en-GB" smtClean="0">
                <a:solidFill>
                  <a:srgbClr val="FFFFFF"/>
                </a:solidFill>
              </a:rPr>
              <a:pPr/>
              <a:t>‹#›</a:t>
            </a:fld>
            <a:endParaRPr lang="en-GB">
              <a:solidFill>
                <a:srgbClr val="FFFFFF"/>
              </a:solidFill>
            </a:endParaRPr>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62E8B30-C7A9-4CEA-9E21-87E4D6D32D33}" type="datetimeFigureOut">
              <a:rPr lang="en-GB" smtClean="0">
                <a:solidFill>
                  <a:srgbClr val="FFFFFF"/>
                </a:solidFill>
              </a:rPr>
              <a:pPr/>
              <a:t>18/06/2015</a:t>
            </a:fld>
            <a:endParaRPr lang="en-GB">
              <a:solidFill>
                <a:srgbClr val="FFFFFF"/>
              </a:solidFill>
            </a:endParaRPr>
          </a:p>
        </p:txBody>
      </p:sp>
    </p:spTree>
    <p:extLst>
      <p:ext uri="{BB962C8B-B14F-4D97-AF65-F5344CB8AC3E}">
        <p14:creationId xmlns:p14="http://schemas.microsoft.com/office/powerpoint/2010/main" val="95867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21" name="Shape 21"/>
          <p:cNvSpPr>
            <a:spLocks noGrp="1"/>
          </p:cNvSpPr>
          <p:nvPr>
            <p:ph type="title"/>
          </p:nvPr>
        </p:nvSpPr>
        <p:spPr>
          <a:xfrm>
            <a:off x="722313" y="2298886"/>
            <a:ext cx="7772401" cy="1362076"/>
          </a:xfrm>
          <a:prstGeom prst="rect">
            <a:avLst/>
          </a:prstGeom>
        </p:spPr>
        <p:txBody>
          <a:bodyPr anchor="t"/>
          <a:lstStyle>
            <a:lvl1pPr algn="l">
              <a:defRPr sz="3200" b="1" cap="all"/>
            </a:lvl1pPr>
          </a:lstStyle>
          <a:p>
            <a:pPr lvl="0">
              <a:defRPr sz="1800" b="0" cap="none">
                <a:solidFill>
                  <a:srgbClr val="000000"/>
                </a:solidFill>
              </a:defRPr>
            </a:pPr>
            <a:r>
              <a:rPr sz="3200" b="1" cap="all">
                <a:solidFill>
                  <a:srgbClr val="435363"/>
                </a:solidFill>
              </a:rPr>
              <a:t>Title Text</a:t>
            </a:r>
          </a:p>
        </p:txBody>
      </p:sp>
      <p:sp>
        <p:nvSpPr>
          <p:cNvPr id="22" name="Shape 22"/>
          <p:cNvSpPr>
            <a:spLocks noGrp="1"/>
          </p:cNvSpPr>
          <p:nvPr>
            <p:ph type="body" idx="1"/>
          </p:nvPr>
        </p:nvSpPr>
        <p:spPr>
          <a:xfrm>
            <a:off x="733426" y="3060097"/>
            <a:ext cx="4164014" cy="486835"/>
          </a:xfrm>
          <a:prstGeom prst="rect">
            <a:avLst/>
          </a:prstGeom>
        </p:spPr>
        <p:txBody>
          <a:bodyPr/>
          <a:lstStyle>
            <a:lvl1pPr marL="0" indent="0">
              <a:spcBef>
                <a:spcPts val="400"/>
              </a:spcBef>
              <a:buSzTx/>
              <a:buFontTx/>
              <a:buNone/>
              <a:defRPr sz="2000">
                <a:solidFill>
                  <a:srgbClr val="808080"/>
                </a:solidFill>
              </a:defRPr>
            </a:lvl1pPr>
            <a:lvl2pPr marL="661307" indent="-204107">
              <a:spcBef>
                <a:spcPts val="400"/>
              </a:spcBef>
              <a:buFontTx/>
              <a:defRPr sz="2000">
                <a:solidFill>
                  <a:srgbClr val="808080"/>
                </a:solidFill>
              </a:defRPr>
            </a:lvl2pPr>
            <a:lvl3pPr marL="1104900" indent="-190500">
              <a:spcBef>
                <a:spcPts val="400"/>
              </a:spcBef>
              <a:buFontTx/>
              <a:defRPr sz="2000">
                <a:solidFill>
                  <a:srgbClr val="808080"/>
                </a:solidFill>
              </a:defRPr>
            </a:lvl3pPr>
            <a:lvl4pPr marL="1600200" indent="-228600">
              <a:spcBef>
                <a:spcPts val="400"/>
              </a:spcBef>
              <a:buFontTx/>
              <a:defRPr sz="2000">
                <a:solidFill>
                  <a:srgbClr val="808080"/>
                </a:solidFill>
              </a:defRPr>
            </a:lvl4pPr>
            <a:lvl5pPr marL="2057400" indent="-228600">
              <a:spcBef>
                <a:spcPts val="400"/>
              </a:spcBef>
              <a:buFontTx/>
              <a:defRPr sz="2000">
                <a:solidFill>
                  <a:srgbClr val="808080"/>
                </a:solidFill>
              </a:defRPr>
            </a:lvl5pPr>
          </a:lstStyle>
          <a:p>
            <a:pPr lvl="0">
              <a:defRPr sz="1800">
                <a:solidFill>
                  <a:srgbClr val="000000"/>
                </a:solidFill>
              </a:defRPr>
            </a:pPr>
            <a:r>
              <a:rPr sz="2000">
                <a:solidFill>
                  <a:srgbClr val="808080"/>
                </a:solidFill>
              </a:rPr>
              <a:t>Body Level One</a:t>
            </a:r>
          </a:p>
          <a:p>
            <a:pPr lvl="1">
              <a:defRPr sz="1800">
                <a:solidFill>
                  <a:srgbClr val="000000"/>
                </a:solidFill>
              </a:defRPr>
            </a:pPr>
            <a:r>
              <a:rPr sz="2000">
                <a:solidFill>
                  <a:srgbClr val="808080"/>
                </a:solidFill>
              </a:rPr>
              <a:t>Body Level Two</a:t>
            </a:r>
          </a:p>
          <a:p>
            <a:pPr lvl="2">
              <a:defRPr sz="1800">
                <a:solidFill>
                  <a:srgbClr val="000000"/>
                </a:solidFill>
              </a:defRPr>
            </a:pPr>
            <a:r>
              <a:rPr sz="2000">
                <a:solidFill>
                  <a:srgbClr val="808080"/>
                </a:solidFill>
              </a:rPr>
              <a:t>Body Level Three</a:t>
            </a:r>
          </a:p>
          <a:p>
            <a:pPr lvl="3">
              <a:defRPr sz="1800">
                <a:solidFill>
                  <a:srgbClr val="000000"/>
                </a:solidFill>
              </a:defRPr>
            </a:pPr>
            <a:r>
              <a:rPr sz="2000">
                <a:solidFill>
                  <a:srgbClr val="808080"/>
                </a:solidFill>
              </a:rPr>
              <a:t>Body Level Four</a:t>
            </a:r>
          </a:p>
          <a:p>
            <a:pPr lvl="4">
              <a:defRPr sz="1800">
                <a:solidFill>
                  <a:srgbClr val="000000"/>
                </a:solidFill>
              </a:defRPr>
            </a:pPr>
            <a:r>
              <a:rPr sz="2000">
                <a:solidFill>
                  <a:srgbClr val="808080"/>
                </a:solidFill>
              </a:rPr>
              <a:t>Body Level Five</a:t>
            </a:r>
          </a:p>
        </p:txBody>
      </p:sp>
      <p:sp>
        <p:nvSpPr>
          <p:cNvPr id="23" name="Shape 23"/>
          <p:cNvSpPr/>
          <p:nvPr/>
        </p:nvSpPr>
        <p:spPr>
          <a:xfrm>
            <a:off x="1021775" y="3660962"/>
            <a:ext cx="7249381" cy="1"/>
          </a:xfrm>
          <a:prstGeom prst="line">
            <a:avLst/>
          </a:prstGeom>
          <a:ln w="3175">
            <a:solidFill>
              <a:srgbClr val="B1B9BD">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24" name="Shape 24"/>
          <p:cNvSpPr/>
          <p:nvPr/>
        </p:nvSpPr>
        <p:spPr>
          <a:xfrm>
            <a:off x="1021775" y="2298886"/>
            <a:ext cx="7249381" cy="1"/>
          </a:xfrm>
          <a:prstGeom prst="line">
            <a:avLst/>
          </a:prstGeom>
          <a:ln w="3175">
            <a:solidFill>
              <a:srgbClr val="B1B9BD">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1473640864"/>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en-US" noProof="0" smtClean="0"/>
              <a:t>Click to edit Master title style</a:t>
            </a:r>
            <a:endParaRPr lang="en-GB"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US" noProof="0" smtClean="0"/>
              <a:t>Click to edit Master subtitle style</a:t>
            </a:r>
            <a:endParaRPr lang="en-GB" noProof="0" smtClean="0"/>
          </a:p>
        </p:txBody>
      </p:sp>
      <p:sp>
        <p:nvSpPr>
          <p:cNvPr id="31"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bg1"/>
                </a:solidFill>
                <a:latin typeface="Arial" pitchFamily="34" charset="0"/>
                <a:cs typeface="Arial" pitchFamily="34" charset="0"/>
              </a:defRPr>
            </a:lvl1pPr>
          </a:lstStyle>
          <a:p>
            <a:endParaRPr lang="en-GB">
              <a:solidFill>
                <a:srgbClr val="FFFFFF"/>
              </a:solidFill>
            </a:endParaRPr>
          </a:p>
        </p:txBody>
      </p:sp>
      <p:sp>
        <p:nvSpPr>
          <p:cNvPr id="32" name="TextBox 31"/>
          <p:cNvSpPr txBox="1"/>
          <p:nvPr/>
        </p:nvSpPr>
        <p:spPr>
          <a:xfrm>
            <a:off x="533400" y="6477001"/>
            <a:ext cx="2590800" cy="152400"/>
          </a:xfrm>
          <a:prstGeom prst="rect">
            <a:avLst/>
          </a:prstGeom>
          <a:noFill/>
        </p:spPr>
        <p:txBody>
          <a:bodyPr vert="horz" wrap="square" lIns="0" tIns="0" rIns="0" bIns="0" rtlCol="0" anchor="t" anchorCtr="0">
            <a:noAutofit/>
          </a:bodyPr>
          <a:lstStyle/>
          <a:p>
            <a:r>
              <a:rPr lang="en-GB" sz="1000" smtClean="0">
                <a:solidFill>
                  <a:srgbClr val="FFFFFF"/>
                </a:solidFill>
                <a:cs typeface="Arial" pitchFamily="34" charset="0"/>
              </a:rPr>
              <a:t>PwC</a:t>
            </a:r>
            <a:endParaRPr lang="en-GB" sz="1000">
              <a:solidFill>
                <a:srgbClr val="FFFFFF"/>
              </a:solidFill>
              <a:cs typeface="Arial" pitchFamily="34" charset="0"/>
            </a:endParaRP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85945577-FB43-4B85-86F3-DD52FBC22365}" type="slidenum">
              <a:rPr lang="en-GB" smtClean="0">
                <a:solidFill>
                  <a:srgbClr val="FFFFFF"/>
                </a:solidFill>
              </a:rPr>
              <a:pPr/>
              <a:t>‹#›</a:t>
            </a:fld>
            <a:endParaRPr lang="en-GB">
              <a:solidFill>
                <a:srgbClr val="FFFFFF"/>
              </a:solidFill>
            </a:endParaRPr>
          </a:p>
        </p:txBody>
      </p:sp>
      <p:sp>
        <p:nvSpPr>
          <p:cNvPr id="11"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bg1"/>
                </a:solidFill>
                <a:latin typeface="Arial" pitchFamily="34" charset="0"/>
                <a:cs typeface="Arial" pitchFamily="34" charset="0"/>
              </a:defRPr>
            </a:lvl1pPr>
          </a:lstStyle>
          <a:p>
            <a:fld id="{062E8B30-C7A9-4CEA-9E21-87E4D6D32D33}" type="datetimeFigureOut">
              <a:rPr lang="en-GB" smtClean="0">
                <a:solidFill>
                  <a:srgbClr val="FFFFFF"/>
                </a:solidFill>
              </a:rPr>
              <a:pPr/>
              <a:t>18/06/2015</a:t>
            </a:fld>
            <a:endParaRPr lang="en-GB">
              <a:solidFill>
                <a:srgbClr val="FFFFFF"/>
              </a:solidFill>
            </a:endParaRPr>
          </a:p>
        </p:txBody>
      </p:sp>
    </p:spTree>
    <p:extLst>
      <p:ext uri="{BB962C8B-B14F-4D97-AF65-F5344CB8AC3E}">
        <p14:creationId xmlns:p14="http://schemas.microsoft.com/office/powerpoint/2010/main" val="38174639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141" name="Shape 140"/>
          <p:cNvCxnSpPr/>
          <p:nvPr/>
        </p:nvCxnSpPr>
        <p:spPr>
          <a:xfrm rot="5400000" flipH="1" flipV="1">
            <a:off x="5096257" y="-2734056"/>
            <a:ext cx="152399" cy="6839712"/>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2" name="Title 1"/>
          <p:cNvSpPr>
            <a:spLocks noGrp="1"/>
          </p:cNvSpPr>
          <p:nvPr>
            <p:ph type="ctrTitle" hasCustomPrompt="1"/>
          </p:nvPr>
        </p:nvSpPr>
        <p:spPr bwMode="black">
          <a:xfrm>
            <a:off x="1895475" y="838200"/>
            <a:ext cx="5343525" cy="914400"/>
          </a:xfrm>
        </p:spPr>
        <p:txBody>
          <a:bodyPr anchor="t" anchorCtr="0">
            <a:noAutofit/>
          </a:bodyPr>
          <a:lstStyle>
            <a:lvl1pPr>
              <a:lnSpc>
                <a:spcPct val="90000"/>
              </a:lnSpc>
              <a:defRPr sz="3200" b="1" i="1" baseline="0">
                <a:solidFill>
                  <a:schemeClr val="tx1"/>
                </a:solidFill>
              </a:defRPr>
            </a:lvl1pPr>
          </a:lstStyle>
          <a:p>
            <a:r>
              <a:rPr lang="en-GB" noProof="0" dirty="0" smtClean="0"/>
              <a:t>Click to add the presentation’s main title</a:t>
            </a:r>
            <a:endParaRPr lang="en-GB" noProof="0" dirty="0"/>
          </a:p>
        </p:txBody>
      </p:sp>
      <p:sp>
        <p:nvSpPr>
          <p:cNvPr id="143" name="Subtitle 2"/>
          <p:cNvSpPr>
            <a:spLocks noGrp="1"/>
          </p:cNvSpPr>
          <p:nvPr>
            <p:ph type="subTitle" idx="1" hasCustomPrompt="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144" name="Text Placeholder 31"/>
          <p:cNvSpPr>
            <a:spLocks noGrp="1"/>
          </p:cNvSpPr>
          <p:nvPr>
            <p:ph type="body" sz="quarter" idx="10" hasCustomPrompt="1"/>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02" name="Group 101"/>
          <p:cNvGrpSpPr>
            <a:grpSpLocks noChangeAspect="1"/>
          </p:cNvGrpSpPr>
          <p:nvPr/>
        </p:nvGrpSpPr>
        <p:grpSpPr>
          <a:xfrm>
            <a:off x="968592" y="5768681"/>
            <a:ext cx="1232283" cy="935789"/>
            <a:chOff x="518032" y="-1032869"/>
            <a:chExt cx="6161413" cy="4678943"/>
          </a:xfrm>
        </p:grpSpPr>
        <p:grpSp>
          <p:nvGrpSpPr>
            <p:cNvPr id="103" name="Group 73"/>
            <p:cNvGrpSpPr>
              <a:grpSpLocks noChangeAspect="1"/>
            </p:cNvGrpSpPr>
            <p:nvPr/>
          </p:nvGrpSpPr>
          <p:grpSpPr>
            <a:xfrm>
              <a:off x="4438637" y="-1032863"/>
              <a:ext cx="2240792" cy="2011550"/>
              <a:chOff x="1905000" y="5715000"/>
              <a:chExt cx="445770" cy="381000"/>
            </a:xfrm>
          </p:grpSpPr>
          <p:sp>
            <p:nvSpPr>
              <p:cNvPr id="107"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8"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9"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0"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1"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2"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3"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4"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5"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6"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7"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8"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9"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0"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1"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2"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3"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4"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5"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6"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7"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8"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9"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0"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104" name="Group 32"/>
            <p:cNvGrpSpPr/>
            <p:nvPr/>
          </p:nvGrpSpPr>
          <p:grpSpPr>
            <a:xfrm>
              <a:off x="518032" y="978681"/>
              <a:ext cx="4572000" cy="2667393"/>
              <a:chOff x="518032" y="978681"/>
              <a:chExt cx="4572000" cy="2667393"/>
            </a:xfrm>
          </p:grpSpPr>
          <p:sp>
            <p:nvSpPr>
              <p:cNvPr id="105"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6"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Tree>
    <p:extLst>
      <p:ext uri="{BB962C8B-B14F-4D97-AF65-F5344CB8AC3E}">
        <p14:creationId xmlns:p14="http://schemas.microsoft.com/office/powerpoint/2010/main" val="2193416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p:nvGrpSpPr>
        <p:grpSpPr bwMode="gray">
          <a:xfrm>
            <a:off x="1752601" y="1"/>
            <a:ext cx="7391400" cy="6176009"/>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31" name="Picture Placeholder 76"/>
          <p:cNvSpPr>
            <a:spLocks noGrp="1"/>
          </p:cNvSpPr>
          <p:nvPr>
            <p:ph type="pic" sz="quarter" idx="13"/>
          </p:nvPr>
        </p:nvSpPr>
        <p:spPr>
          <a:xfrm>
            <a:off x="609601" y="3048000"/>
            <a:ext cx="914400" cy="762000"/>
          </a:xfrm>
        </p:spPr>
        <p:txBody>
          <a:bodyPr/>
          <a:lstStyle>
            <a:lvl1pPr>
              <a:defRPr sz="1400"/>
            </a:lvl1pPr>
          </a:lstStyle>
          <a:p>
            <a:r>
              <a:rPr lang="en-US" noProof="0" smtClean="0"/>
              <a:t>Click icon to add picture</a:t>
            </a:r>
            <a:endParaRPr lang="en-GB" noProof="0" dirty="0"/>
          </a:p>
        </p:txBody>
      </p:sp>
      <p:grpSp>
        <p:nvGrpSpPr>
          <p:cNvPr id="3" name="Group 31"/>
          <p:cNvGrpSpPr/>
          <p:nvPr/>
        </p:nvGrpSpPr>
        <p:grpSpPr>
          <a:xfrm>
            <a:off x="489086" y="2901697"/>
            <a:ext cx="1209752" cy="151219"/>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smtClean="0"/>
              <a:t>Click to add the presentation’s main title</a:t>
            </a:r>
            <a:endParaRPr lang="en-GB" noProof="0"/>
          </a:p>
        </p:txBody>
      </p:sp>
      <p:sp>
        <p:nvSpPr>
          <p:cNvPr id="46"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47"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96" name="Group 32"/>
          <p:cNvGrpSpPr/>
          <p:nvPr/>
        </p:nvGrpSpPr>
        <p:grpSpPr>
          <a:xfrm>
            <a:off x="968592" y="6170991"/>
            <a:ext cx="914400" cy="533479"/>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8500928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27"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6"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en-GB" noProof="0" dirty="0"/>
          </a:p>
        </p:txBody>
      </p:sp>
      <p:grpSp>
        <p:nvGrpSpPr>
          <p:cNvPr id="18"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34618255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en-GB" noProof="0" dirty="0" smtClean="0"/>
              <a:t>Click to add the presentation’s main title</a:t>
            </a:r>
            <a:endParaRPr lang="en-GB"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en-GB" noProof="0" dirty="0" smtClean="0"/>
              <a:t>Subtitle and date (move higher if title is only one line)</a:t>
            </a:r>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en-GB" noProof="0" smtClean="0"/>
              <a:t>www.pwc.com</a:t>
            </a:r>
            <a:endParaRPr lang="en-GB" noProof="0"/>
          </a:p>
        </p:txBody>
      </p:sp>
      <p:grpSp>
        <p:nvGrpSpPr>
          <p:cNvPr id="11"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Tree>
    <p:extLst>
      <p:ext uri="{BB962C8B-B14F-4D97-AF65-F5344CB8AC3E}">
        <p14:creationId xmlns:p14="http://schemas.microsoft.com/office/powerpoint/2010/main" val="42365317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en-US" noProof="0" smtClean="0"/>
              <a:t>Click to edit Master title style</a:t>
            </a:r>
            <a:endParaRPr lang="en-GB" noProof="0"/>
          </a:p>
        </p:txBody>
      </p:sp>
      <p:sp>
        <p:nvSpPr>
          <p:cNvPr id="11" name="Text Placeholder 10"/>
          <p:cNvSpPr>
            <a:spLocks noGrp="1"/>
          </p:cNvSpPr>
          <p:nvPr>
            <p:ph type="body" sz="quarter" idx="10" hasCustomPrompt="1"/>
          </p:nvPr>
        </p:nvSpPr>
        <p:spPr>
          <a:xfrm>
            <a:off x="533400" y="5867400"/>
            <a:ext cx="4800600" cy="762000"/>
          </a:xfrm>
        </p:spPr>
        <p:txBody>
          <a:bodyPr anchor="b"/>
          <a:lstStyle>
            <a:lvl1pPr>
              <a:defRPr sz="900">
                <a:latin typeface="Arial" pitchFamily="34" charset="0"/>
                <a:cs typeface="Arial" pitchFamily="34" charset="0"/>
              </a:defRPr>
            </a:lvl1pPr>
          </a:lstStyle>
          <a:p>
            <a:pPr lvl="0"/>
            <a:r>
              <a:rPr lang="en-GB" noProof="0" smtClean="0"/>
              <a:t>Add legal and copyright disclaimers here.</a:t>
            </a:r>
            <a:endParaRPr lang="en-GB" noProof="0"/>
          </a:p>
        </p:txBody>
      </p:sp>
      <p:cxnSp>
        <p:nvCxnSpPr>
          <p:cNvPr id="7" name="Shape 6"/>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55222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62E8B30-C7A9-4CEA-9E21-87E4D6D32D33}" type="datetimeFigureOut">
              <a:rPr lang="en-GB" smtClean="0">
                <a:solidFill>
                  <a:srgbClr val="000000"/>
                </a:solidFill>
              </a:rPr>
              <a:pPr/>
              <a:t>18/06/2015</a:t>
            </a:fld>
            <a:endParaRPr lang="en-GB">
              <a:solidFill>
                <a:srgbClr val="000000"/>
              </a:solidFill>
            </a:endParaRPr>
          </a:p>
        </p:txBody>
      </p:sp>
      <p:sp>
        <p:nvSpPr>
          <p:cNvPr id="5" name="Footer Placeholder 4"/>
          <p:cNvSpPr>
            <a:spLocks noGrp="1"/>
          </p:cNvSpPr>
          <p:nvPr>
            <p:ph type="ftr" sz="quarter" idx="11"/>
          </p:nvPr>
        </p:nvSpPr>
        <p:spPr/>
        <p:txBody>
          <a:bodyPr/>
          <a:lstStyle/>
          <a:p>
            <a:endParaRPr lang="en-GB">
              <a:solidFill>
                <a:srgbClr val="000000"/>
              </a:solidFill>
            </a:endParaRPr>
          </a:p>
        </p:txBody>
      </p:sp>
      <p:sp>
        <p:nvSpPr>
          <p:cNvPr id="6" name="Slide Number Placeholder 5"/>
          <p:cNvSpPr>
            <a:spLocks noGrp="1"/>
          </p:cNvSpPr>
          <p:nvPr>
            <p:ph type="sldNum" sz="quarter" idx="12"/>
          </p:nvPr>
        </p:nvSpPr>
        <p:spPr/>
        <p:txBody>
          <a:bodyPr/>
          <a:lstStyle/>
          <a:p>
            <a:fld id="{85945577-FB43-4B85-86F3-DD52FBC22365}"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860099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 Column Content">
    <p:spTree>
      <p:nvGrpSpPr>
        <p:cNvPr id="1" name=""/>
        <p:cNvGrpSpPr/>
        <p:nvPr/>
      </p:nvGrpSpPr>
      <p:grpSpPr>
        <a:xfrm>
          <a:off x="0" y="0"/>
          <a:ext cx="0" cy="0"/>
          <a:chOff x="0" y="0"/>
          <a:chExt cx="0" cy="0"/>
        </a:xfrm>
      </p:grpSpPr>
      <p:sp>
        <p:nvSpPr>
          <p:cNvPr id="21" name="Snip Single Corner Rectangle 20"/>
          <p:cNvSpPr/>
          <p:nvPr userDrawn="1"/>
        </p:nvSpPr>
        <p:spPr>
          <a:xfrm rot="10800000">
            <a:off x="7114849" y="5655328"/>
            <a:ext cx="2037037" cy="464766"/>
          </a:xfrm>
          <a:prstGeom prst="snip1Rect">
            <a:avLst>
              <a:gd name="adj" fmla="val 3778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hasCustomPrompt="1"/>
          </p:nvPr>
        </p:nvSpPr>
        <p:spPr/>
        <p:txBody>
          <a:bodyPr anchor="t" anchorCtr="0">
            <a:noAutofit/>
          </a:bodyPr>
          <a:lstStyle>
            <a:lvl1pPr algn="l">
              <a:defRPr sz="3500">
                <a:latin typeface="+mn-lt"/>
              </a:defRPr>
            </a:lvl1pPr>
          </a:lstStyle>
          <a:p>
            <a:r>
              <a:rPr lang="en-GB" dirty="0" smtClean="0"/>
              <a:t>Title of slide</a:t>
            </a:r>
            <a:endParaRPr lang="en-US" dirty="0"/>
          </a:p>
        </p:txBody>
      </p:sp>
      <p:sp>
        <p:nvSpPr>
          <p:cNvPr id="22" name="Picture Placeholder 2"/>
          <p:cNvSpPr>
            <a:spLocks noGrp="1"/>
          </p:cNvSpPr>
          <p:nvPr>
            <p:ph type="pic" idx="10" hasCustomPrompt="1"/>
          </p:nvPr>
        </p:nvSpPr>
        <p:spPr>
          <a:xfrm>
            <a:off x="457200" y="6248399"/>
            <a:ext cx="4000500" cy="609599"/>
          </a:xfrm>
          <a:prstGeom prst="rect">
            <a:avLst/>
          </a:prstGeom>
        </p:spPr>
        <p:txBody>
          <a:bodyPr anchor="ctr" anchorCtr="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Insert Logo</a:t>
            </a:r>
            <a:endParaRPr lang="en-US" dirty="0"/>
          </a:p>
        </p:txBody>
      </p:sp>
      <p:sp>
        <p:nvSpPr>
          <p:cNvPr id="30" name="Text Placeholder 2"/>
          <p:cNvSpPr>
            <a:spLocks noGrp="1"/>
          </p:cNvSpPr>
          <p:nvPr>
            <p:ph type="body" idx="13" hasCustomPrompt="1"/>
          </p:nvPr>
        </p:nvSpPr>
        <p:spPr>
          <a:xfrm>
            <a:off x="1080000" y="1944000"/>
            <a:ext cx="6480000" cy="3888000"/>
          </a:xfrm>
          <a:prstGeom prst="rect">
            <a:avLst/>
          </a:prstGeom>
        </p:spPr>
        <p:txBody>
          <a:bodyPr numCol="1" spcCol="360000" anchor="t" anchorCtr="0">
            <a:normAutofit/>
          </a:bodyPr>
          <a:lstStyle>
            <a:lvl1pPr marL="0" indent="0">
              <a:buNone/>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GB" dirty="0" smtClean="0"/>
              <a:t>Click to add single column copy</a:t>
            </a:r>
            <a:endParaRPr lang="en-GB" dirty="0"/>
          </a:p>
        </p:txBody>
      </p:sp>
    </p:spTree>
    <p:extLst>
      <p:ext uri="{BB962C8B-B14F-4D97-AF65-F5344CB8AC3E}">
        <p14:creationId xmlns:p14="http://schemas.microsoft.com/office/powerpoint/2010/main" val="3352422848"/>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Graph">
    <p:spTree>
      <p:nvGrpSpPr>
        <p:cNvPr id="1" name=""/>
        <p:cNvGrpSpPr/>
        <p:nvPr/>
      </p:nvGrpSpPr>
      <p:grpSpPr>
        <a:xfrm>
          <a:off x="0" y="0"/>
          <a:ext cx="0" cy="0"/>
          <a:chOff x="0" y="0"/>
          <a:chExt cx="0" cy="0"/>
        </a:xfrm>
      </p:grpSpPr>
      <p:sp>
        <p:nvSpPr>
          <p:cNvPr id="9" name="Picture Placeholder 2"/>
          <p:cNvSpPr>
            <a:spLocks noGrp="1"/>
          </p:cNvSpPr>
          <p:nvPr>
            <p:ph type="pic" idx="10" hasCustomPrompt="1"/>
          </p:nvPr>
        </p:nvSpPr>
        <p:spPr>
          <a:xfrm>
            <a:off x="457200" y="6248399"/>
            <a:ext cx="4000500" cy="609599"/>
          </a:xfrm>
          <a:prstGeom prst="rect">
            <a:avLst/>
          </a:prstGeom>
        </p:spPr>
        <p:txBody>
          <a:bodyPr anchor="ctr" anchorCtr="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Insert Logo</a:t>
            </a:r>
          </a:p>
        </p:txBody>
      </p:sp>
      <p:sp>
        <p:nvSpPr>
          <p:cNvPr id="4" name="Chart Placeholder 3"/>
          <p:cNvSpPr>
            <a:spLocks noGrp="1"/>
          </p:cNvSpPr>
          <p:nvPr>
            <p:ph type="chart" sz="quarter" idx="13" hasCustomPrompt="1"/>
          </p:nvPr>
        </p:nvSpPr>
        <p:spPr>
          <a:xfrm>
            <a:off x="1080000" y="1944000"/>
            <a:ext cx="6480000" cy="3888000"/>
          </a:xfrm>
          <a:prstGeom prst="rect">
            <a:avLst/>
          </a:prstGeom>
        </p:spPr>
        <p:txBody>
          <a:bodyPr>
            <a:normAutofit/>
          </a:bodyPr>
          <a:lstStyle>
            <a:lvl1pPr marL="0" indent="0">
              <a:buFontTx/>
              <a:buNone/>
              <a:defRPr sz="1600"/>
            </a:lvl1pPr>
          </a:lstStyle>
          <a:p>
            <a:r>
              <a:rPr lang="en-US" dirty="0" smtClean="0"/>
              <a:t>Insert graph</a:t>
            </a:r>
            <a:endParaRPr lang="en-US" dirty="0"/>
          </a:p>
        </p:txBody>
      </p:sp>
      <p:sp>
        <p:nvSpPr>
          <p:cNvPr id="12" name="Text Placeholder 3"/>
          <p:cNvSpPr>
            <a:spLocks noGrp="1"/>
          </p:cNvSpPr>
          <p:nvPr>
            <p:ph type="body" sz="quarter" idx="14" hasCustomPrompt="1"/>
          </p:nvPr>
        </p:nvSpPr>
        <p:spPr>
          <a:xfrm>
            <a:off x="457200" y="319680"/>
            <a:ext cx="6840000" cy="691200"/>
          </a:xfrm>
          <a:prstGeom prst="rect">
            <a:avLst/>
          </a:prstGeom>
        </p:spPr>
        <p:txBody>
          <a:bodyPr>
            <a:normAutofit/>
          </a:bodyPr>
          <a:lstStyle>
            <a:lvl1pPr marL="0" indent="0">
              <a:buNone/>
              <a:defRPr sz="3500">
                <a:solidFill>
                  <a:schemeClr val="bg1"/>
                </a:solidFill>
                <a:latin typeface="+mn-lt"/>
                <a:cs typeface="Open Sans Semibold"/>
              </a:defRPr>
            </a:lvl1pPr>
          </a:lstStyle>
          <a:p>
            <a:r>
              <a:rPr lang="en-GB" dirty="0" smtClean="0"/>
              <a:t>Title of slide</a:t>
            </a:r>
            <a:endParaRPr lang="en-US" dirty="0"/>
          </a:p>
        </p:txBody>
      </p:sp>
    </p:spTree>
    <p:extLst>
      <p:ext uri="{BB962C8B-B14F-4D97-AF65-F5344CB8AC3E}">
        <p14:creationId xmlns:p14="http://schemas.microsoft.com/office/powerpoint/2010/main" val="2030690267"/>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 Column Bullet">
    <p:spTree>
      <p:nvGrpSpPr>
        <p:cNvPr id="1" name=""/>
        <p:cNvGrpSpPr/>
        <p:nvPr/>
      </p:nvGrpSpPr>
      <p:grpSpPr>
        <a:xfrm>
          <a:off x="0" y="0"/>
          <a:ext cx="0" cy="0"/>
          <a:chOff x="0" y="0"/>
          <a:chExt cx="0" cy="0"/>
        </a:xfrm>
      </p:grpSpPr>
      <p:sp>
        <p:nvSpPr>
          <p:cNvPr id="10" name="Picture Placeholder 2"/>
          <p:cNvSpPr>
            <a:spLocks noGrp="1"/>
          </p:cNvSpPr>
          <p:nvPr>
            <p:ph type="pic" idx="10" hasCustomPrompt="1"/>
          </p:nvPr>
        </p:nvSpPr>
        <p:spPr>
          <a:xfrm>
            <a:off x="457200" y="6248399"/>
            <a:ext cx="4000500" cy="609599"/>
          </a:xfrm>
          <a:prstGeom prst="rect">
            <a:avLst/>
          </a:prstGeom>
        </p:spPr>
        <p:txBody>
          <a:bodyPr anchor="ctr" anchorCtr="0">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Insert Logo</a:t>
            </a:r>
          </a:p>
        </p:txBody>
      </p:sp>
      <p:sp>
        <p:nvSpPr>
          <p:cNvPr id="11" name="Title 1"/>
          <p:cNvSpPr>
            <a:spLocks noGrp="1"/>
          </p:cNvSpPr>
          <p:nvPr>
            <p:ph type="title" hasCustomPrompt="1"/>
          </p:nvPr>
        </p:nvSpPr>
        <p:spPr>
          <a:xfrm>
            <a:off x="457200" y="319680"/>
            <a:ext cx="6840000" cy="1295760"/>
          </a:xfrm>
          <a:prstGeom prst="rect">
            <a:avLst/>
          </a:prstGeom>
        </p:spPr>
        <p:txBody>
          <a:bodyPr anchor="t" anchorCtr="0">
            <a:noAutofit/>
          </a:bodyPr>
          <a:lstStyle>
            <a:lvl1pPr algn="l">
              <a:defRPr sz="3500">
                <a:solidFill>
                  <a:schemeClr val="bg1"/>
                </a:solidFill>
              </a:defRPr>
            </a:lvl1pPr>
          </a:lstStyle>
          <a:p>
            <a:r>
              <a:rPr lang="en-GB" dirty="0" smtClean="0"/>
              <a:t>Title of slide</a:t>
            </a:r>
            <a:endParaRPr lang="en-US" dirty="0"/>
          </a:p>
        </p:txBody>
      </p:sp>
      <p:sp>
        <p:nvSpPr>
          <p:cNvPr id="9" name="Text Placeholder 2"/>
          <p:cNvSpPr>
            <a:spLocks noGrp="1"/>
          </p:cNvSpPr>
          <p:nvPr>
            <p:ph type="body" idx="1" hasCustomPrompt="1"/>
          </p:nvPr>
        </p:nvSpPr>
        <p:spPr>
          <a:xfrm>
            <a:off x="1080000" y="1944000"/>
            <a:ext cx="6480000" cy="3888000"/>
          </a:xfrm>
          <a:prstGeom prst="rect">
            <a:avLst/>
          </a:prstGeom>
        </p:spPr>
        <p:txBody>
          <a:bodyPr numCol="1" spcCol="360000" anchor="t" anchorCtr="0">
            <a:normAutofit/>
          </a:bodyPr>
          <a:lstStyle>
            <a:lvl1pPr marL="180975" indent="-180975">
              <a:buClr>
                <a:schemeClr val="bg1">
                  <a:lumMod val="65000"/>
                </a:schemeClr>
              </a:buClr>
              <a:buFont typeface="Arial"/>
              <a:buChar char="•"/>
              <a:defRPr sz="16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GB" dirty="0" smtClean="0"/>
              <a:t>Click to add bullets – single column</a:t>
            </a:r>
            <a:endParaRPr lang="en-GB" dirty="0"/>
          </a:p>
        </p:txBody>
      </p:sp>
    </p:spTree>
    <p:extLst>
      <p:ext uri="{BB962C8B-B14F-4D97-AF65-F5344CB8AC3E}">
        <p14:creationId xmlns:p14="http://schemas.microsoft.com/office/powerpoint/2010/main" val="149380093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6" name="Shape 26"/>
          <p:cNvSpPr>
            <a:spLocks noGrp="1"/>
          </p:cNvSpPr>
          <p:nvPr>
            <p:ph type="body" idx="1"/>
          </p:nvPr>
        </p:nvSpPr>
        <p:spPr>
          <a:xfrm>
            <a:off x="457200" y="1698915"/>
            <a:ext cx="4038600" cy="5159087"/>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lvl="0">
              <a:defRPr sz="1800">
                <a:solidFill>
                  <a:srgbClr val="000000"/>
                </a:solidFill>
              </a:defRPr>
            </a:pPr>
            <a:r>
              <a:rPr sz="2800">
                <a:solidFill>
                  <a:srgbClr val="435363"/>
                </a:solidFill>
              </a:rPr>
              <a:t>Body Level One</a:t>
            </a:r>
          </a:p>
          <a:p>
            <a:pPr lvl="1">
              <a:defRPr sz="1800">
                <a:solidFill>
                  <a:srgbClr val="000000"/>
                </a:solidFill>
              </a:defRPr>
            </a:pPr>
            <a:r>
              <a:rPr sz="2800">
                <a:solidFill>
                  <a:srgbClr val="435363"/>
                </a:solidFill>
              </a:rPr>
              <a:t>Body Level Two</a:t>
            </a:r>
          </a:p>
          <a:p>
            <a:pPr lvl="2">
              <a:defRPr sz="1800">
                <a:solidFill>
                  <a:srgbClr val="000000"/>
                </a:solidFill>
              </a:defRPr>
            </a:pPr>
            <a:r>
              <a:rPr sz="2800">
                <a:solidFill>
                  <a:srgbClr val="435363"/>
                </a:solidFill>
              </a:rPr>
              <a:t>Body Level Three</a:t>
            </a:r>
          </a:p>
          <a:p>
            <a:pPr lvl="3">
              <a:defRPr sz="1800">
                <a:solidFill>
                  <a:srgbClr val="000000"/>
                </a:solidFill>
              </a:defRPr>
            </a:pPr>
            <a:r>
              <a:rPr sz="2800">
                <a:solidFill>
                  <a:srgbClr val="435363"/>
                </a:solidFill>
              </a:rPr>
              <a:t>Body Level Four</a:t>
            </a:r>
          </a:p>
          <a:p>
            <a:pPr lvl="4">
              <a:defRPr sz="1800">
                <a:solidFill>
                  <a:srgbClr val="000000"/>
                </a:solidFill>
              </a:defRPr>
            </a:pPr>
            <a:r>
              <a:rPr sz="2800">
                <a:solidFill>
                  <a:srgbClr val="435363"/>
                </a:solidFill>
              </a:rPr>
              <a:t>Body Level Five</a:t>
            </a:r>
          </a:p>
        </p:txBody>
      </p:sp>
      <p:sp>
        <p:nvSpPr>
          <p:cNvPr id="27" name="Shape 27"/>
          <p:cNvSpPr>
            <a:spLocks noGrp="1"/>
          </p:cNvSpPr>
          <p:nvPr>
            <p:ph type="title"/>
          </p:nvPr>
        </p:nvSpPr>
        <p:spPr>
          <a:xfrm>
            <a:off x="457200" y="0"/>
            <a:ext cx="8229600" cy="1692277"/>
          </a:xfrm>
          <a:prstGeom prst="rect">
            <a:avLst/>
          </a:prstGeom>
        </p:spPr>
        <p:txBody>
          <a:bodyPr/>
          <a:lstStyle/>
          <a:p>
            <a:pPr lvl="0">
              <a:defRPr sz="1800">
                <a:solidFill>
                  <a:srgbClr val="000000"/>
                </a:solidFill>
              </a:defRPr>
            </a:pPr>
            <a:r>
              <a:rPr sz="4400">
                <a:solidFill>
                  <a:srgbClr val="435363"/>
                </a:solidFill>
              </a:rPr>
              <a:t>Title Text</a:t>
            </a:r>
          </a:p>
        </p:txBody>
      </p:sp>
    </p:spTree>
    <p:extLst>
      <p:ext uri="{BB962C8B-B14F-4D97-AF65-F5344CB8AC3E}">
        <p14:creationId xmlns:p14="http://schemas.microsoft.com/office/powerpoint/2010/main" val="127022844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9" name="Shape 29"/>
          <p:cNvSpPr>
            <a:spLocks noGrp="1"/>
          </p:cNvSpPr>
          <p:nvPr>
            <p:ph type="title"/>
          </p:nvPr>
        </p:nvSpPr>
        <p:spPr>
          <a:xfrm>
            <a:off x="457200" y="198239"/>
            <a:ext cx="8229600" cy="1295800"/>
          </a:xfrm>
          <a:prstGeom prst="rect">
            <a:avLst/>
          </a:prstGeom>
        </p:spPr>
        <p:txBody>
          <a:bodyPr/>
          <a:lstStyle/>
          <a:p>
            <a:pPr lvl="0">
              <a:defRPr sz="1800">
                <a:solidFill>
                  <a:srgbClr val="000000"/>
                </a:solidFill>
              </a:defRPr>
            </a:pPr>
            <a:r>
              <a:rPr sz="4400">
                <a:solidFill>
                  <a:srgbClr val="435363"/>
                </a:solidFill>
              </a:rPr>
              <a:t>Title Text</a:t>
            </a:r>
          </a:p>
        </p:txBody>
      </p:sp>
      <p:sp>
        <p:nvSpPr>
          <p:cNvPr id="30" name="Shape 30"/>
          <p:cNvSpPr>
            <a:spLocks noGrp="1"/>
          </p:cNvSpPr>
          <p:nvPr>
            <p:ph type="body" idx="1"/>
          </p:nvPr>
        </p:nvSpPr>
        <p:spPr>
          <a:xfrm>
            <a:off x="457200" y="1494039"/>
            <a:ext cx="4040188" cy="1116709"/>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pPr lvl="0">
              <a:defRPr sz="1800" b="0">
                <a:solidFill>
                  <a:srgbClr val="000000"/>
                </a:solidFill>
              </a:defRPr>
            </a:pPr>
            <a:r>
              <a:rPr sz="2400" b="1">
                <a:solidFill>
                  <a:srgbClr val="435363"/>
                </a:solidFill>
              </a:rPr>
              <a:t>Body Level One</a:t>
            </a:r>
          </a:p>
          <a:p>
            <a:pPr lvl="1">
              <a:defRPr sz="1800" b="0">
                <a:solidFill>
                  <a:srgbClr val="000000"/>
                </a:solidFill>
              </a:defRPr>
            </a:pPr>
            <a:r>
              <a:rPr sz="2400" b="1">
                <a:solidFill>
                  <a:srgbClr val="435363"/>
                </a:solidFill>
              </a:rPr>
              <a:t>Body Level Two</a:t>
            </a:r>
          </a:p>
          <a:p>
            <a:pPr lvl="2">
              <a:defRPr sz="1800" b="0">
                <a:solidFill>
                  <a:srgbClr val="000000"/>
                </a:solidFill>
              </a:defRPr>
            </a:pPr>
            <a:r>
              <a:rPr sz="2400" b="1">
                <a:solidFill>
                  <a:srgbClr val="435363"/>
                </a:solidFill>
              </a:rPr>
              <a:t>Body Level Three</a:t>
            </a:r>
          </a:p>
          <a:p>
            <a:pPr lvl="3">
              <a:defRPr sz="1800" b="0">
                <a:solidFill>
                  <a:srgbClr val="000000"/>
                </a:solidFill>
              </a:defRPr>
            </a:pPr>
            <a:r>
              <a:rPr sz="2400" b="1">
                <a:solidFill>
                  <a:srgbClr val="435363"/>
                </a:solidFill>
              </a:rPr>
              <a:t>Body Level Four</a:t>
            </a:r>
          </a:p>
          <a:p>
            <a:pPr lvl="4">
              <a:defRPr sz="1800" b="0">
                <a:solidFill>
                  <a:srgbClr val="000000"/>
                </a:solidFill>
              </a:defRPr>
            </a:pPr>
            <a:r>
              <a:rPr sz="2400" b="1">
                <a:solidFill>
                  <a:srgbClr val="435363"/>
                </a:solidFill>
              </a:rPr>
              <a:t>Body Level Five</a:t>
            </a:r>
          </a:p>
        </p:txBody>
      </p:sp>
    </p:spTree>
    <p:extLst>
      <p:ext uri="{BB962C8B-B14F-4D97-AF65-F5344CB8AC3E}">
        <p14:creationId xmlns:p14="http://schemas.microsoft.com/office/powerpoint/2010/main" val="29406242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32" name="Shape 32"/>
          <p:cNvSpPr>
            <a:spLocks noGrp="1"/>
          </p:cNvSpPr>
          <p:nvPr>
            <p:ph type="title"/>
          </p:nvPr>
        </p:nvSpPr>
        <p:spPr>
          <a:xfrm>
            <a:off x="297179" y="274637"/>
            <a:ext cx="8526782" cy="1325563"/>
          </a:xfrm>
          <a:prstGeom prst="rect">
            <a:avLst/>
          </a:prstGeom>
        </p:spPr>
        <p:txBody>
          <a:bodyPr anchor="t"/>
          <a:lstStyle>
            <a:lvl1pPr algn="l">
              <a:defRPr sz="2800"/>
            </a:lvl1pPr>
          </a:lstStyle>
          <a:p>
            <a:pPr lvl="0">
              <a:defRPr sz="1800">
                <a:solidFill>
                  <a:srgbClr val="000000"/>
                </a:solidFill>
              </a:defRPr>
            </a:pPr>
            <a:r>
              <a:rPr sz="2800">
                <a:solidFill>
                  <a:srgbClr val="435363"/>
                </a:solidFill>
              </a:rPr>
              <a:t>Title Text</a:t>
            </a:r>
          </a:p>
        </p:txBody>
      </p:sp>
    </p:spTree>
    <p:extLst>
      <p:ext uri="{BB962C8B-B14F-4D97-AF65-F5344CB8AC3E}">
        <p14:creationId xmlns:p14="http://schemas.microsoft.com/office/powerpoint/2010/main" val="2445361463"/>
      </p:ext>
    </p:extLst>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26" Type="http://schemas.openxmlformats.org/officeDocument/2006/relationships/slideLayout" Target="../slideLayouts/slideLayout29.xml"/><Relationship Id="rId3" Type="http://schemas.openxmlformats.org/officeDocument/2006/relationships/slideLayout" Target="../slideLayouts/slideLayout6.xml"/><Relationship Id="rId21" Type="http://schemas.openxmlformats.org/officeDocument/2006/relationships/slideLayout" Target="../slideLayouts/slideLayout24.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5" Type="http://schemas.openxmlformats.org/officeDocument/2006/relationships/slideLayout" Target="../slideLayouts/slideLayout28.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slideLayout" Target="../slideLayouts/slideLayout23.xml"/><Relationship Id="rId29"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24" Type="http://schemas.openxmlformats.org/officeDocument/2006/relationships/slideLayout" Target="../slideLayouts/slideLayout27.xml"/><Relationship Id="rId5" Type="http://schemas.openxmlformats.org/officeDocument/2006/relationships/slideLayout" Target="../slideLayouts/slideLayout8.xml"/><Relationship Id="rId15" Type="http://schemas.openxmlformats.org/officeDocument/2006/relationships/slideLayout" Target="../slideLayouts/slideLayout18.xml"/><Relationship Id="rId23" Type="http://schemas.openxmlformats.org/officeDocument/2006/relationships/slideLayout" Target="../slideLayouts/slideLayout26.xml"/><Relationship Id="rId28" Type="http://schemas.openxmlformats.org/officeDocument/2006/relationships/slideLayout" Target="../slideLayouts/slideLayout31.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 Id="rId22" Type="http://schemas.openxmlformats.org/officeDocument/2006/relationships/slideLayout" Target="../slideLayouts/slideLayout25.xml"/><Relationship Id="rId27" Type="http://schemas.openxmlformats.org/officeDocument/2006/relationships/slideLayout" Target="../slideLayouts/slideLayout3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image" Target="../media/image6.emf"/><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theme" Target="../theme/theme6.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4FFB-A181-4E82-B182-FB21A643D56D}" type="datetimeFigureOut">
              <a:rPr lang="en-GB" smtClean="0"/>
              <a:t>18/06/2015</a:t>
            </a:fld>
            <a:endParaRPr lang="en-GB"/>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0177-7826-432F-98CA-E66A6E70FD44}" type="slidenum">
              <a:rPr lang="en-GB" smtClean="0"/>
              <a:t>‹#›</a:t>
            </a:fld>
            <a:endParaRPr lang="en-GB"/>
          </a:p>
        </p:txBody>
      </p:sp>
    </p:spTree>
    <p:extLst>
      <p:ext uri="{BB962C8B-B14F-4D97-AF65-F5344CB8AC3E}">
        <p14:creationId xmlns:p14="http://schemas.microsoft.com/office/powerpoint/2010/main" val="107501265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4FFB-A181-4E82-B182-FB21A643D56D}" type="datetimeFigureOut">
              <a:rPr lang="en-GB" smtClean="0">
                <a:solidFill>
                  <a:prstClr val="black">
                    <a:tint val="75000"/>
                  </a:prstClr>
                </a:solidFill>
              </a:rPr>
              <a:pPr/>
              <a:t>18/06/2015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0177-7826-432F-98CA-E66A6E70FD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31321149"/>
      </p:ext>
    </p:extLst>
  </p:cSld>
  <p:clrMap bg1="lt1" tx1="dk1" bg2="lt2" tx2="dk2" accent1="accent1" accent2="accent2" accent3="accent3" accent4="accent4" accent5="accent5" accent6="accent6" hlink="hlink" folHlink="folHlink"/>
  <p:sldLayoutIdLst>
    <p:sldLayoutId id="2147483667"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24FFB-A181-4E82-B182-FB21A643D56D}" type="datetimeFigureOut">
              <a:rPr lang="en-GB" smtClean="0">
                <a:solidFill>
                  <a:prstClr val="black">
                    <a:tint val="75000"/>
                  </a:prstClr>
                </a:solidFill>
              </a:rPr>
              <a:pPr/>
              <a:t>18/06/2015</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E0177-7826-432F-98CA-E66A6E70FD4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43355770"/>
      </p:ext>
    </p:extLst>
  </p:cSld>
  <p:clrMap bg1="lt1" tx1="dk1" bg2="lt2" tx2="dk2" accent1="accent1" accent2="accent2" accent3="accent3" accent4="accent4" accent5="accent5" accent6="accent6" hlink="hlink" folHlink="folHlink"/>
  <p:sldLayoutIdLst>
    <p:sldLayoutId id="214748368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alpha val="99000"/>
              </a:srgbClr>
            </a:gs>
            <a:gs pos="100000">
              <a:srgbClr val="9DAAAF"/>
            </a:gs>
          </a:gsLst>
          <a:path path="circle">
            <a:fillToRect l="50000" t="50000" r="50000" b="50000"/>
          </a:path>
        </a:gra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6"/>
            <a:ext cx="8229600" cy="1508125"/>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pPr lvl="0">
              <a:defRPr sz="1800">
                <a:solidFill>
                  <a:srgbClr val="000000"/>
                </a:solidFill>
              </a:defRPr>
            </a:pPr>
            <a:r>
              <a:rPr sz="4400">
                <a:solidFill>
                  <a:srgbClr val="435363"/>
                </a:solidFill>
              </a:rPr>
              <a:t>Title Text</a:t>
            </a:r>
          </a:p>
        </p:txBody>
      </p:sp>
      <p:sp>
        <p:nvSpPr>
          <p:cNvPr id="3" name="Shape 3"/>
          <p:cNvSpPr>
            <a:spLocks noGrp="1"/>
          </p:cNvSpPr>
          <p:nvPr>
            <p:ph type="body" idx="1"/>
          </p:nvPr>
        </p:nvSpPr>
        <p:spPr>
          <a:xfrm>
            <a:off x="457200" y="1600202"/>
            <a:ext cx="8229600" cy="52578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pPr lvl="0">
              <a:defRPr sz="1800">
                <a:solidFill>
                  <a:srgbClr val="000000"/>
                </a:solidFill>
              </a:defRPr>
            </a:pPr>
            <a:r>
              <a:rPr sz="3200">
                <a:solidFill>
                  <a:srgbClr val="435363"/>
                </a:solidFill>
              </a:rPr>
              <a:t>Body Level One</a:t>
            </a:r>
          </a:p>
          <a:p>
            <a:pPr lvl="1">
              <a:defRPr sz="1800">
                <a:solidFill>
                  <a:srgbClr val="000000"/>
                </a:solidFill>
              </a:defRPr>
            </a:pPr>
            <a:r>
              <a:rPr sz="3200">
                <a:solidFill>
                  <a:srgbClr val="435363"/>
                </a:solidFill>
              </a:rPr>
              <a:t>Body Level Two</a:t>
            </a:r>
          </a:p>
          <a:p>
            <a:pPr lvl="2">
              <a:defRPr sz="1800">
                <a:solidFill>
                  <a:srgbClr val="000000"/>
                </a:solidFill>
              </a:defRPr>
            </a:pPr>
            <a:r>
              <a:rPr sz="3200">
                <a:solidFill>
                  <a:srgbClr val="435363"/>
                </a:solidFill>
              </a:rPr>
              <a:t>Body Level Three</a:t>
            </a:r>
          </a:p>
          <a:p>
            <a:pPr lvl="3">
              <a:defRPr sz="1800">
                <a:solidFill>
                  <a:srgbClr val="000000"/>
                </a:solidFill>
              </a:defRPr>
            </a:pPr>
            <a:r>
              <a:rPr sz="3200">
                <a:solidFill>
                  <a:srgbClr val="435363"/>
                </a:solidFill>
              </a:rPr>
              <a:t>Body Level Four</a:t>
            </a:r>
          </a:p>
          <a:p>
            <a:pPr lvl="4">
              <a:defRPr sz="1800">
                <a:solidFill>
                  <a:srgbClr val="000000"/>
                </a:solidFill>
              </a:defRPr>
            </a:pPr>
            <a:r>
              <a:rPr sz="3200">
                <a:solidFill>
                  <a:srgbClr val="435363"/>
                </a:solidFill>
              </a:rPr>
              <a:t>Body Level Five</a:t>
            </a:r>
          </a:p>
        </p:txBody>
      </p:sp>
      <p:sp>
        <p:nvSpPr>
          <p:cNvPr id="4" name="Shape 4"/>
          <p:cNvSpPr/>
          <p:nvPr/>
        </p:nvSpPr>
        <p:spPr>
          <a:xfrm>
            <a:off x="1021775" y="1417640"/>
            <a:ext cx="7249381" cy="1"/>
          </a:xfrm>
          <a:prstGeom prst="line">
            <a:avLst/>
          </a:prstGeom>
          <a:ln w="3175">
            <a:solidFill>
              <a:srgbClr val="B1B9BD">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
        <p:nvSpPr>
          <p:cNvPr id="5" name="Shape 5"/>
          <p:cNvSpPr/>
          <p:nvPr/>
        </p:nvSpPr>
        <p:spPr>
          <a:xfrm>
            <a:off x="1021775" y="275296"/>
            <a:ext cx="7249381" cy="1"/>
          </a:xfrm>
          <a:prstGeom prst="line">
            <a:avLst/>
          </a:prstGeom>
          <a:ln w="3175">
            <a:solidFill>
              <a:srgbClr val="B1B9BD">
                <a:alpha val="50000"/>
              </a:srgbClr>
            </a:solidFill>
          </a:ln>
        </p:spPr>
        <p:txBody>
          <a:bodyPr lIns="0" tIns="0" rIns="0" bIns="0"/>
          <a:lstStyle/>
          <a:p>
            <a:pPr defTabSz="457200">
              <a:defRPr sz="1200">
                <a:solidFill>
                  <a:srgbClr val="000000"/>
                </a:solidFill>
                <a:latin typeface="+mj-lt"/>
                <a:ea typeface="+mj-ea"/>
                <a:cs typeface="+mj-cs"/>
                <a:sym typeface="Helvetica"/>
              </a:defRPr>
            </a:pPr>
            <a:endParaRPr sz="1200" kern="0">
              <a:solidFill>
                <a:srgbClr val="000000"/>
              </a:solidFill>
              <a:latin typeface="Helvetica"/>
              <a:ea typeface="+mj-ea"/>
              <a:cs typeface="Helvetica"/>
              <a:sym typeface="Helvetica"/>
            </a:endParaRPr>
          </a:p>
        </p:txBody>
      </p:sp>
    </p:spTree>
    <p:extLst>
      <p:ext uri="{BB962C8B-B14F-4D97-AF65-F5344CB8AC3E}">
        <p14:creationId xmlns:p14="http://schemas.microsoft.com/office/powerpoint/2010/main" val="68293786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Lst>
  <p:transition spd="med"/>
  <p:txStyles>
    <p:titleStyle>
      <a:lvl1pPr algn="ctr" defTabSz="457200">
        <a:defRPr sz="4400">
          <a:solidFill>
            <a:srgbClr val="435363"/>
          </a:solidFill>
          <a:latin typeface="Arial"/>
          <a:ea typeface="Arial"/>
          <a:cs typeface="Arial"/>
          <a:sym typeface="Arial"/>
        </a:defRPr>
      </a:lvl1pPr>
      <a:lvl2pPr algn="ctr" defTabSz="457200">
        <a:defRPr sz="4400">
          <a:solidFill>
            <a:srgbClr val="435363"/>
          </a:solidFill>
          <a:latin typeface="Arial"/>
          <a:ea typeface="Arial"/>
          <a:cs typeface="Arial"/>
          <a:sym typeface="Arial"/>
        </a:defRPr>
      </a:lvl2pPr>
      <a:lvl3pPr algn="ctr" defTabSz="457200">
        <a:defRPr sz="4400">
          <a:solidFill>
            <a:srgbClr val="435363"/>
          </a:solidFill>
          <a:latin typeface="Arial"/>
          <a:ea typeface="Arial"/>
          <a:cs typeface="Arial"/>
          <a:sym typeface="Arial"/>
        </a:defRPr>
      </a:lvl3pPr>
      <a:lvl4pPr algn="ctr" defTabSz="457200">
        <a:defRPr sz="4400">
          <a:solidFill>
            <a:srgbClr val="435363"/>
          </a:solidFill>
          <a:latin typeface="Arial"/>
          <a:ea typeface="Arial"/>
          <a:cs typeface="Arial"/>
          <a:sym typeface="Arial"/>
        </a:defRPr>
      </a:lvl4pPr>
      <a:lvl5pPr algn="ctr" defTabSz="457200">
        <a:defRPr sz="4400">
          <a:solidFill>
            <a:srgbClr val="435363"/>
          </a:solidFill>
          <a:latin typeface="Arial"/>
          <a:ea typeface="Arial"/>
          <a:cs typeface="Arial"/>
          <a:sym typeface="Arial"/>
        </a:defRPr>
      </a:lvl5pPr>
      <a:lvl6pPr algn="ctr" defTabSz="457200">
        <a:defRPr sz="4400">
          <a:solidFill>
            <a:srgbClr val="435363"/>
          </a:solidFill>
          <a:latin typeface="Arial"/>
          <a:ea typeface="Arial"/>
          <a:cs typeface="Arial"/>
          <a:sym typeface="Arial"/>
        </a:defRPr>
      </a:lvl6pPr>
      <a:lvl7pPr algn="ctr" defTabSz="457200">
        <a:defRPr sz="4400">
          <a:solidFill>
            <a:srgbClr val="435363"/>
          </a:solidFill>
          <a:latin typeface="Arial"/>
          <a:ea typeface="Arial"/>
          <a:cs typeface="Arial"/>
          <a:sym typeface="Arial"/>
        </a:defRPr>
      </a:lvl7pPr>
      <a:lvl8pPr algn="ctr" defTabSz="457200">
        <a:defRPr sz="4400">
          <a:solidFill>
            <a:srgbClr val="435363"/>
          </a:solidFill>
          <a:latin typeface="Arial"/>
          <a:ea typeface="Arial"/>
          <a:cs typeface="Arial"/>
          <a:sym typeface="Arial"/>
        </a:defRPr>
      </a:lvl8pPr>
      <a:lvl9pPr algn="ctr" defTabSz="457200">
        <a:defRPr sz="4400">
          <a:solidFill>
            <a:srgbClr val="435363"/>
          </a:solidFill>
          <a:latin typeface="Arial"/>
          <a:ea typeface="Arial"/>
          <a:cs typeface="Arial"/>
          <a:sym typeface="Arial"/>
        </a:defRPr>
      </a:lvl9pPr>
    </p:titleStyle>
    <p:bodyStyle>
      <a:lvl1pPr marL="342900" indent="-342900" defTabSz="457200">
        <a:spcBef>
          <a:spcPts val="700"/>
        </a:spcBef>
        <a:buSzPct val="100000"/>
        <a:buFont typeface="Arial"/>
        <a:buChar char="•"/>
        <a:defRPr sz="3200">
          <a:solidFill>
            <a:srgbClr val="435363"/>
          </a:solidFill>
          <a:latin typeface="Arial"/>
          <a:ea typeface="Arial"/>
          <a:cs typeface="Arial"/>
          <a:sym typeface="Arial"/>
        </a:defRPr>
      </a:lvl1pPr>
      <a:lvl2pPr marL="783771" indent="-326571" defTabSz="457200">
        <a:spcBef>
          <a:spcPts val="700"/>
        </a:spcBef>
        <a:buSzPct val="100000"/>
        <a:buFont typeface="Arial"/>
        <a:buChar char="–"/>
        <a:defRPr sz="3200">
          <a:solidFill>
            <a:srgbClr val="435363"/>
          </a:solidFill>
          <a:latin typeface="Arial"/>
          <a:ea typeface="Arial"/>
          <a:cs typeface="Arial"/>
          <a:sym typeface="Arial"/>
        </a:defRPr>
      </a:lvl2pPr>
      <a:lvl3pPr marL="1219200" indent="-304800" defTabSz="457200">
        <a:spcBef>
          <a:spcPts val="700"/>
        </a:spcBef>
        <a:buSzPct val="100000"/>
        <a:buFont typeface="Arial"/>
        <a:buChar char="•"/>
        <a:defRPr sz="3200">
          <a:solidFill>
            <a:srgbClr val="435363"/>
          </a:solidFill>
          <a:latin typeface="Arial"/>
          <a:ea typeface="Arial"/>
          <a:cs typeface="Arial"/>
          <a:sym typeface="Arial"/>
        </a:defRPr>
      </a:lvl3pPr>
      <a:lvl4pPr marL="1737360" indent="-365760" defTabSz="457200">
        <a:spcBef>
          <a:spcPts val="700"/>
        </a:spcBef>
        <a:buSzPct val="100000"/>
        <a:buFont typeface="Arial"/>
        <a:buChar char="–"/>
        <a:defRPr sz="3200">
          <a:solidFill>
            <a:srgbClr val="435363"/>
          </a:solidFill>
          <a:latin typeface="Arial"/>
          <a:ea typeface="Arial"/>
          <a:cs typeface="Arial"/>
          <a:sym typeface="Arial"/>
        </a:defRPr>
      </a:lvl4pPr>
      <a:lvl5pPr marL="2194560" indent="-365760" defTabSz="457200">
        <a:spcBef>
          <a:spcPts val="700"/>
        </a:spcBef>
        <a:buSzPct val="100000"/>
        <a:buFont typeface="Arial"/>
        <a:buChar char="»"/>
        <a:defRPr sz="3200">
          <a:solidFill>
            <a:srgbClr val="435363"/>
          </a:solidFill>
          <a:latin typeface="Arial"/>
          <a:ea typeface="Arial"/>
          <a:cs typeface="Arial"/>
          <a:sym typeface="Arial"/>
        </a:defRPr>
      </a:lvl5pPr>
      <a:lvl6pPr marL="2651760" indent="-365760" defTabSz="457200">
        <a:spcBef>
          <a:spcPts val="700"/>
        </a:spcBef>
        <a:buSzPct val="100000"/>
        <a:buFont typeface="Arial"/>
        <a:buChar char="•"/>
        <a:defRPr sz="3200">
          <a:solidFill>
            <a:srgbClr val="435363"/>
          </a:solidFill>
          <a:latin typeface="Arial"/>
          <a:ea typeface="Arial"/>
          <a:cs typeface="Arial"/>
          <a:sym typeface="Arial"/>
        </a:defRPr>
      </a:lvl6pPr>
      <a:lvl7pPr marL="3108960" indent="-365760" defTabSz="457200">
        <a:spcBef>
          <a:spcPts val="700"/>
        </a:spcBef>
        <a:buSzPct val="100000"/>
        <a:buFont typeface="Arial"/>
        <a:buChar char="•"/>
        <a:defRPr sz="3200">
          <a:solidFill>
            <a:srgbClr val="435363"/>
          </a:solidFill>
          <a:latin typeface="Arial"/>
          <a:ea typeface="Arial"/>
          <a:cs typeface="Arial"/>
          <a:sym typeface="Arial"/>
        </a:defRPr>
      </a:lvl7pPr>
      <a:lvl8pPr marL="3566159" indent="-365759" defTabSz="457200">
        <a:spcBef>
          <a:spcPts val="700"/>
        </a:spcBef>
        <a:buSzPct val="100000"/>
        <a:buFont typeface="Arial"/>
        <a:buChar char="•"/>
        <a:defRPr sz="3200">
          <a:solidFill>
            <a:srgbClr val="435363"/>
          </a:solidFill>
          <a:latin typeface="Arial"/>
          <a:ea typeface="Arial"/>
          <a:cs typeface="Arial"/>
          <a:sym typeface="Arial"/>
        </a:defRPr>
      </a:lvl8pPr>
      <a:lvl9pPr marL="4023359" indent="-365759" defTabSz="457200">
        <a:spcBef>
          <a:spcPts val="700"/>
        </a:spcBef>
        <a:buSzPct val="100000"/>
        <a:buFont typeface="Arial"/>
        <a:buChar char="•"/>
        <a:defRPr sz="3200">
          <a:solidFill>
            <a:srgbClr val="435363"/>
          </a:solidFill>
          <a:latin typeface="Arial"/>
          <a:ea typeface="Arial"/>
          <a:cs typeface="Arial"/>
          <a:sym typeface="Arial"/>
        </a:defRPr>
      </a:lvl9pPr>
    </p:bodyStyle>
    <p:otherStyle>
      <a:lvl1pPr algn="r" defTabSz="457200">
        <a:defRPr sz="1200">
          <a:solidFill>
            <a:schemeClr val="tx1"/>
          </a:solidFill>
          <a:latin typeface="+mn-lt"/>
          <a:ea typeface="+mn-ea"/>
          <a:cs typeface="+mn-cs"/>
          <a:sym typeface="Arial"/>
        </a:defRPr>
      </a:lvl1pPr>
      <a:lvl2pPr indent="457200" algn="r" defTabSz="457200">
        <a:defRPr sz="1200">
          <a:solidFill>
            <a:schemeClr val="tx1"/>
          </a:solidFill>
          <a:latin typeface="+mn-lt"/>
          <a:ea typeface="+mn-ea"/>
          <a:cs typeface="+mn-cs"/>
          <a:sym typeface="Arial"/>
        </a:defRPr>
      </a:lvl2pPr>
      <a:lvl3pPr indent="914400" algn="r" defTabSz="457200">
        <a:defRPr sz="1200">
          <a:solidFill>
            <a:schemeClr val="tx1"/>
          </a:solidFill>
          <a:latin typeface="+mn-lt"/>
          <a:ea typeface="+mn-ea"/>
          <a:cs typeface="+mn-cs"/>
          <a:sym typeface="Arial"/>
        </a:defRPr>
      </a:lvl3pPr>
      <a:lvl4pPr indent="1371600" algn="r" defTabSz="457200">
        <a:defRPr sz="1200">
          <a:solidFill>
            <a:schemeClr val="tx1"/>
          </a:solidFill>
          <a:latin typeface="+mn-lt"/>
          <a:ea typeface="+mn-ea"/>
          <a:cs typeface="+mn-cs"/>
          <a:sym typeface="Arial"/>
        </a:defRPr>
      </a:lvl4pPr>
      <a:lvl5pPr indent="1828800" algn="r" defTabSz="457200">
        <a:defRPr sz="1200">
          <a:solidFill>
            <a:schemeClr val="tx1"/>
          </a:solidFill>
          <a:latin typeface="+mn-lt"/>
          <a:ea typeface="+mn-ea"/>
          <a:cs typeface="+mn-cs"/>
          <a:sym typeface="Arial"/>
        </a:defRPr>
      </a:lvl5pPr>
      <a:lvl6pPr indent="2286000" algn="r" defTabSz="457200">
        <a:defRPr sz="1200">
          <a:solidFill>
            <a:schemeClr val="tx1"/>
          </a:solidFill>
          <a:latin typeface="+mn-lt"/>
          <a:ea typeface="+mn-ea"/>
          <a:cs typeface="+mn-cs"/>
          <a:sym typeface="Arial"/>
        </a:defRPr>
      </a:lvl6pPr>
      <a:lvl7pPr indent="2743200" algn="r" defTabSz="457200">
        <a:defRPr sz="1200">
          <a:solidFill>
            <a:schemeClr val="tx1"/>
          </a:solidFill>
          <a:latin typeface="+mn-lt"/>
          <a:ea typeface="+mn-ea"/>
          <a:cs typeface="+mn-cs"/>
          <a:sym typeface="Arial"/>
        </a:defRPr>
      </a:lvl7pPr>
      <a:lvl8pPr indent="3200400" algn="r" defTabSz="457200">
        <a:defRPr sz="1200">
          <a:solidFill>
            <a:schemeClr val="tx1"/>
          </a:solidFill>
          <a:latin typeface="+mn-lt"/>
          <a:ea typeface="+mn-ea"/>
          <a:cs typeface="+mn-cs"/>
          <a:sym typeface="Arial"/>
        </a:defRPr>
      </a:lvl8pPr>
      <a:lvl9pPr indent="3657600" algn="r" defTabSz="457200">
        <a:defRPr sz="1200">
          <a:solidFill>
            <a:schemeClr val="tx1"/>
          </a:solidFill>
          <a:latin typeface="+mn-lt"/>
          <a:ea typeface="+mn-ea"/>
          <a:cs typeface="+mn-cs"/>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65236" y="285750"/>
            <a:ext cx="8660423" cy="711200"/>
          </a:xfrm>
          <a:prstGeom prst="rect">
            <a:avLst/>
          </a:prstGeom>
          <a:noFill/>
          <a:ln>
            <a:noFill/>
          </a:ln>
          <a:effectLst/>
          <a:extLst>
            <a:ext uri="{909E8E84-426E-40DD-AFC4-6F175D3DCCD1}">
              <a14:hiddenFill xmlns:a14="http://schemas.microsoft.com/office/drawing/2010/main">
                <a:solidFill>
                  <a:srgbClr val="737377"/>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65236" y="1254124"/>
            <a:ext cx="8642838" cy="4935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40" name="Footer"/>
          <p:cNvSpPr txBox="1">
            <a:spLocks noChangeArrowheads="1"/>
          </p:cNvSpPr>
          <p:nvPr/>
        </p:nvSpPr>
        <p:spPr bwMode="auto">
          <a:xfrm>
            <a:off x="265236" y="6636992"/>
            <a:ext cx="988770" cy="90000"/>
          </a:xfrm>
          <a:prstGeom prst="rect">
            <a:avLst/>
          </a:prstGeom>
          <a:noFill/>
          <a:ln>
            <a:noFill/>
          </a:ln>
          <a:effectLst/>
          <a:extLst>
            <a:ext uri="{909E8E84-426E-40DD-AFC4-6F175D3DCCD1}">
              <a14:hiddenFill xmlns:a14="http://schemas.microsoft.com/office/drawing/2010/main">
                <a:solidFill>
                  <a:srgbClr val="DE1D0E"/>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anchor="b" anchorCtr="0">
            <a:noAutofit/>
          </a:bodyPr>
          <a:lstStyle/>
          <a:p>
            <a:pPr eaLnBrk="0" fontAlgn="base" hangingPunct="0">
              <a:spcBef>
                <a:spcPct val="0"/>
              </a:spcBef>
              <a:spcAft>
                <a:spcPct val="0"/>
              </a:spcAft>
              <a:buClr>
                <a:srgbClr val="3876BE"/>
              </a:buClr>
              <a:buFont typeface="Symbol" pitchFamily="18" charset="2"/>
              <a:buNone/>
              <a:defRPr/>
            </a:pPr>
            <a:r>
              <a:rPr lang="en-US" sz="600" dirty="0" smtClean="0">
                <a:solidFill>
                  <a:srgbClr val="5E707D"/>
                </a:solidFill>
              </a:rPr>
              <a:t>© PA Knowledge Limited 2014</a:t>
            </a:r>
            <a:endParaRPr lang="en-US" sz="600" dirty="0">
              <a:solidFill>
                <a:srgbClr val="5E707D"/>
              </a:solidFill>
            </a:endParaRPr>
          </a:p>
        </p:txBody>
      </p:sp>
      <p:sp>
        <p:nvSpPr>
          <p:cNvPr id="1042" name="Footer"/>
          <p:cNvSpPr txBox="1">
            <a:spLocks noChangeArrowheads="1"/>
          </p:cNvSpPr>
          <p:nvPr/>
        </p:nvSpPr>
        <p:spPr bwMode="auto">
          <a:xfrm>
            <a:off x="4482455" y="6473104"/>
            <a:ext cx="210374" cy="232529"/>
          </a:xfrm>
          <a:prstGeom prst="rect">
            <a:avLst/>
          </a:prstGeom>
          <a:noFill/>
          <a:ln w="12700">
            <a:noFill/>
            <a:miter lim="800000"/>
            <a:headEnd/>
            <a:tailEnd/>
          </a:ln>
          <a:effectLst/>
          <a:extLst>
            <a:ext uri="{909E8E84-426E-40DD-AFC4-6F175D3DCCD1}">
              <a14:hiddenFill xmlns:a14="http://schemas.microsoft.com/office/drawing/2010/main">
                <a:solidFill>
                  <a:srgbClr val="DE1D0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anchor="ctr"/>
          <a:lstStyle/>
          <a:p>
            <a:pPr algn="ctr" eaLnBrk="0" fontAlgn="base" hangingPunct="0">
              <a:spcBef>
                <a:spcPct val="0"/>
              </a:spcBef>
              <a:spcAft>
                <a:spcPct val="0"/>
              </a:spcAft>
              <a:buClr>
                <a:srgbClr val="3876BE"/>
              </a:buClr>
              <a:buFont typeface="Symbol" pitchFamily="18" charset="2"/>
              <a:buNone/>
            </a:pPr>
            <a:fld id="{D04CD2DE-D1CB-45D6-848D-2A0D08E7F844}" type="slidenum">
              <a:rPr lang="en-US" sz="1400" smtClean="0">
                <a:solidFill>
                  <a:srgbClr val="5E707D"/>
                </a:solidFill>
              </a:rPr>
              <a:pPr algn="ctr" eaLnBrk="0" fontAlgn="base" hangingPunct="0">
                <a:spcBef>
                  <a:spcPct val="0"/>
                </a:spcBef>
                <a:spcAft>
                  <a:spcPct val="0"/>
                </a:spcAft>
                <a:buClr>
                  <a:srgbClr val="3876BE"/>
                </a:buClr>
                <a:buFont typeface="Symbol" pitchFamily="18" charset="2"/>
                <a:buNone/>
              </a:pPr>
              <a:t>‹#›</a:t>
            </a:fld>
            <a:endParaRPr lang="en-US" sz="1400" dirty="0">
              <a:solidFill>
                <a:srgbClr val="5E707D"/>
              </a:solidFill>
            </a:endParaRPr>
          </a:p>
        </p:txBody>
      </p:sp>
      <p:cxnSp>
        <p:nvCxnSpPr>
          <p:cNvPr id="3" name="Straight Connector 2"/>
          <p:cNvCxnSpPr/>
          <p:nvPr/>
        </p:nvCxnSpPr>
        <p:spPr bwMode="auto">
          <a:xfrm>
            <a:off x="265236" y="996950"/>
            <a:ext cx="8660423" cy="0"/>
          </a:xfrm>
          <a:prstGeom prst="line">
            <a:avLst/>
          </a:prstGeom>
          <a:noFill/>
          <a:ln w="127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p:nvPr/>
        </p:nvCxnSpPr>
        <p:spPr bwMode="auto">
          <a:xfrm>
            <a:off x="261265" y="6300258"/>
            <a:ext cx="8660423" cy="0"/>
          </a:xfrm>
          <a:prstGeom prst="line">
            <a:avLst/>
          </a:prstGeom>
          <a:noFill/>
          <a:ln w="12700" cap="flat" cmpd="sng" algn="ctr">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Footer Placeholder 1"/>
          <p:cNvSpPr>
            <a:spLocks noGrp="1"/>
          </p:cNvSpPr>
          <p:nvPr>
            <p:ph type="ftr" sz="quarter" idx="3"/>
          </p:nvPr>
        </p:nvSpPr>
        <p:spPr>
          <a:xfrm>
            <a:off x="1320312" y="6623218"/>
            <a:ext cx="2895600" cy="115195"/>
          </a:xfrm>
          <a:prstGeom prst="rect">
            <a:avLst/>
          </a:prstGeom>
        </p:spPr>
        <p:txBody>
          <a:bodyPr vert="horz" lIns="0" tIns="72000" rIns="36000" bIns="72000" rtlCol="0" anchor="ctr"/>
          <a:lstStyle>
            <a:lvl1pPr algn="l">
              <a:defRPr sz="600">
                <a:solidFill>
                  <a:schemeClr val="bg2"/>
                </a:solidFill>
              </a:defRPr>
            </a:lvl1pPr>
          </a:lstStyle>
          <a:p>
            <a:pPr eaLnBrk="0" fontAlgn="base" hangingPunct="0">
              <a:spcBef>
                <a:spcPct val="50000"/>
              </a:spcBef>
              <a:spcAft>
                <a:spcPct val="0"/>
              </a:spcAft>
              <a:buClr>
                <a:srgbClr val="293947"/>
              </a:buClr>
              <a:buFont typeface="Symbol" pitchFamily="18" charset="2"/>
              <a:buNone/>
            </a:pPr>
            <a:r>
              <a:rPr lang="en-US" dirty="0" smtClean="0">
                <a:solidFill>
                  <a:srgbClr val="5E707D"/>
                </a:solidFill>
              </a:rPr>
              <a:t> </a:t>
            </a:r>
            <a:endParaRPr lang="en-US" dirty="0">
              <a:solidFill>
                <a:srgbClr val="5E707D"/>
              </a:solidFill>
            </a:endParaRPr>
          </a:p>
        </p:txBody>
      </p:sp>
      <p:pic>
        <p:nvPicPr>
          <p:cNvPr id="12" name="Picture 2" descr="\\10.65.9.150\ds1\RRU\JOBS\LIBRARY\DSP02000 - DSP02099\DSP02001 Admin Logo Brand Update\logo files wip\NEW PA LOGO\New PA Logo 1-15 x 1-26.e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63492" y="6440047"/>
            <a:ext cx="306258" cy="3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479096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timing>
    <p:tnLst>
      <p:par>
        <p:cTn id="1" dur="indefinite" restart="never" nodeType="tmRoot"/>
      </p:par>
    </p:tnLst>
  </p:timing>
  <p:hf sldNum="0" hdr="0" ftr="0" dt="0"/>
  <p:txStyles>
    <p:titleStyle>
      <a:lvl1pPr algn="l" rtl="0" eaLnBrk="1" fontAlgn="base" hangingPunct="1">
        <a:lnSpc>
          <a:spcPct val="90000"/>
        </a:lnSpc>
        <a:spcBef>
          <a:spcPct val="0"/>
        </a:spcBef>
        <a:spcAft>
          <a:spcPct val="0"/>
        </a:spcAft>
        <a:defRPr sz="2000" b="0" cap="none" baseline="0">
          <a:solidFill>
            <a:schemeClr val="accent1"/>
          </a:solidFill>
          <a:latin typeface="+mj-lt"/>
          <a:ea typeface="+mj-ea"/>
          <a:cs typeface="+mj-cs"/>
        </a:defRPr>
      </a:lvl1pPr>
      <a:lvl2pPr algn="l" rtl="0" eaLnBrk="1" fontAlgn="base" hangingPunct="1">
        <a:spcBef>
          <a:spcPct val="0"/>
        </a:spcBef>
        <a:spcAft>
          <a:spcPct val="0"/>
        </a:spcAft>
        <a:defRPr sz="2000">
          <a:solidFill>
            <a:schemeClr val="tx1"/>
          </a:solidFill>
          <a:latin typeface="Arial" charset="0"/>
        </a:defRPr>
      </a:lvl2pPr>
      <a:lvl3pPr algn="l" rtl="0" eaLnBrk="1" fontAlgn="base" hangingPunct="1">
        <a:spcBef>
          <a:spcPct val="0"/>
        </a:spcBef>
        <a:spcAft>
          <a:spcPct val="0"/>
        </a:spcAft>
        <a:defRPr sz="2000">
          <a:solidFill>
            <a:schemeClr val="tx1"/>
          </a:solidFill>
          <a:latin typeface="Arial" charset="0"/>
        </a:defRPr>
      </a:lvl3pPr>
      <a:lvl4pPr algn="l" rtl="0" eaLnBrk="1" fontAlgn="base" hangingPunct="1">
        <a:spcBef>
          <a:spcPct val="0"/>
        </a:spcBef>
        <a:spcAft>
          <a:spcPct val="0"/>
        </a:spcAft>
        <a:defRPr sz="2000">
          <a:solidFill>
            <a:schemeClr val="tx1"/>
          </a:solidFill>
          <a:latin typeface="Arial" charset="0"/>
        </a:defRPr>
      </a:lvl4pPr>
      <a:lvl5pPr algn="l" rtl="0" eaLnBrk="1" fontAlgn="base" hangingPunct="1">
        <a:spcBef>
          <a:spcPct val="0"/>
        </a:spcBef>
        <a:spcAft>
          <a:spcPct val="0"/>
        </a:spcAft>
        <a:defRPr sz="2000">
          <a:solidFill>
            <a:schemeClr val="tx1"/>
          </a:solidFill>
          <a:latin typeface="Arial" charset="0"/>
        </a:defRPr>
      </a:lvl5pPr>
      <a:lvl6pPr marL="457200" algn="l" rtl="0" eaLnBrk="1" fontAlgn="base" hangingPunct="1">
        <a:spcBef>
          <a:spcPct val="0"/>
        </a:spcBef>
        <a:spcAft>
          <a:spcPct val="0"/>
        </a:spcAft>
        <a:defRPr sz="2000">
          <a:solidFill>
            <a:schemeClr val="tx1"/>
          </a:solidFill>
          <a:latin typeface="Arial" charset="0"/>
        </a:defRPr>
      </a:lvl6pPr>
      <a:lvl7pPr marL="914400" algn="l" rtl="0" eaLnBrk="1" fontAlgn="base" hangingPunct="1">
        <a:spcBef>
          <a:spcPct val="0"/>
        </a:spcBef>
        <a:spcAft>
          <a:spcPct val="0"/>
        </a:spcAft>
        <a:defRPr sz="2000">
          <a:solidFill>
            <a:schemeClr val="tx1"/>
          </a:solidFill>
          <a:latin typeface="Arial" charset="0"/>
        </a:defRPr>
      </a:lvl7pPr>
      <a:lvl8pPr marL="1371600" algn="l" rtl="0" eaLnBrk="1" fontAlgn="base" hangingPunct="1">
        <a:spcBef>
          <a:spcPct val="0"/>
        </a:spcBef>
        <a:spcAft>
          <a:spcPct val="0"/>
        </a:spcAft>
        <a:defRPr sz="2000">
          <a:solidFill>
            <a:schemeClr val="tx1"/>
          </a:solidFill>
          <a:latin typeface="Arial" charset="0"/>
        </a:defRPr>
      </a:lvl8pPr>
      <a:lvl9pPr marL="1828800" algn="l" rtl="0" eaLnBrk="1" fontAlgn="base" hangingPunct="1">
        <a:spcBef>
          <a:spcPct val="0"/>
        </a:spcBef>
        <a:spcAft>
          <a:spcPct val="0"/>
        </a:spcAft>
        <a:defRPr sz="2000">
          <a:solidFill>
            <a:schemeClr val="tx1"/>
          </a:solidFill>
          <a:latin typeface="Arial" charset="0"/>
        </a:defRPr>
      </a:lvl9pPr>
    </p:titleStyle>
    <p:bodyStyle>
      <a:lvl1pPr algn="l" rtl="0" eaLnBrk="1" fontAlgn="base" hangingPunct="1">
        <a:spcBef>
          <a:spcPct val="0"/>
        </a:spcBef>
        <a:spcAft>
          <a:spcPct val="50000"/>
        </a:spcAft>
        <a:buClr>
          <a:schemeClr val="tx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en-GB" noProof="0" smtClean="0"/>
              <a:t>Click to edit</a:t>
            </a:r>
            <a:br>
              <a:rPr lang="en-GB" noProof="0" smtClean="0"/>
            </a:br>
            <a:r>
              <a:rPr lang="en-GB" noProof="0" smtClean="0"/>
              <a:t>Master title style</a:t>
            </a:r>
            <a:endParaRPr lang="en-GB" noProof="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4"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85945577-FB43-4B85-86F3-DD52FBC22365}" type="slidenum">
              <a:rPr lang="en-GB" smtClean="0">
                <a:solidFill>
                  <a:srgbClr val="000000"/>
                </a:solidFill>
              </a:rPr>
              <a:pPr/>
              <a:t>‹#›</a:t>
            </a:fld>
            <a:endParaRPr lang="en-GB">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062E8B30-C7A9-4CEA-9E21-87E4D6D32D33}" type="datetimeFigureOut">
              <a:rPr lang="en-GB" smtClean="0">
                <a:solidFill>
                  <a:srgbClr val="000000"/>
                </a:solidFill>
              </a:rPr>
              <a:pPr/>
              <a:t>18/06/2015</a:t>
            </a:fld>
            <a:endParaRPr lang="en-GB">
              <a:solidFill>
                <a:srgbClr val="000000"/>
              </a:solidFill>
            </a:endParaRPr>
          </a:p>
        </p:txBody>
      </p:sp>
      <p:sp>
        <p:nvSpPr>
          <p:cNvPr id="7" name="Footer Placeholder 4"/>
          <p:cNvSpPr>
            <a:spLocks noGrp="1"/>
          </p:cNvSpPr>
          <p:nvPr>
            <p:ph type="ftr" sz="quarter" idx="3"/>
          </p:nvPr>
        </p:nvSpPr>
        <p:spPr>
          <a:xfrm>
            <a:off x="530352" y="6324600"/>
            <a:ext cx="5260848" cy="150876"/>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endParaRPr lang="en-GB">
              <a:solidFill>
                <a:srgbClr val="000000"/>
              </a:solidFill>
            </a:endParaRPr>
          </a:p>
        </p:txBody>
      </p:sp>
    </p:spTree>
    <p:extLst>
      <p:ext uri="{BB962C8B-B14F-4D97-AF65-F5344CB8AC3E}">
        <p14:creationId xmlns:p14="http://schemas.microsoft.com/office/powerpoint/2010/main" val="105741860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Lst>
  <p:txStyles>
    <p:titleStyle>
      <a:lvl1pPr algn="l" defTabSz="914400" rtl="0" eaLnBrk="1" latinLnBrk="0" hangingPunct="1">
        <a:lnSpc>
          <a:spcPct val="100000"/>
        </a:lnSpc>
        <a:spcBef>
          <a:spcPct val="0"/>
        </a:spcBef>
        <a:buNone/>
        <a:defRPr sz="2400" b="1" i="1" kern="1200">
          <a:solidFill>
            <a:schemeClr val="tx1"/>
          </a:solidFill>
          <a:latin typeface="+mj-lt"/>
          <a:ea typeface="+mj-ea"/>
          <a:cs typeface="+mj-cs"/>
        </a:defRPr>
      </a:lvl1pPr>
    </p:titleStyle>
    <p:bodyStyle>
      <a:lvl1pPr marL="0" marR="0" indent="-274320" algn="l" defTabSz="914400" rtl="0" eaLnBrk="1" fontAlgn="auto" latinLnBrk="0" hangingPunct="1">
        <a:lnSpc>
          <a:spcPct val="100000"/>
        </a:lnSpc>
        <a:spcBef>
          <a:spcPts val="0"/>
        </a:spcBef>
        <a:spcAft>
          <a:spcPts val="900"/>
        </a:spcAft>
        <a:buClr>
          <a:schemeClr val="tx1"/>
        </a:buClr>
        <a:buSzTx/>
        <a:buFontTx/>
        <a:buNone/>
        <a:tabLst/>
        <a:defRPr sz="2000" kern="1200">
          <a:solidFill>
            <a:schemeClr val="tx1"/>
          </a:solidFill>
          <a:latin typeface="Georgia" pitchFamily="18" charset="0"/>
          <a:ea typeface="+mn-ea"/>
          <a:cs typeface="+mn-cs"/>
        </a:defRPr>
      </a:lvl1pPr>
      <a:lvl2pPr marL="27432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2pPr>
      <a:lvl3pPr marL="54864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3pPr>
      <a:lvl4pPr marL="82296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a:solidFill>
            <a:schemeClr val="tx1"/>
          </a:solidFill>
          <a:latin typeface="Georgia" pitchFamily="18" charset="0"/>
          <a:ea typeface="+mn-ea"/>
          <a:cs typeface="+mn-cs"/>
        </a:defRPr>
      </a:lvl4pPr>
      <a:lvl5pPr marL="1097280" indent="-274320" algn="l" defTabSz="914400" rtl="0" eaLnBrk="1" latinLnBrk="0" hangingPunct="1">
        <a:lnSpc>
          <a:spcPct val="100000"/>
        </a:lnSpc>
        <a:spcBef>
          <a:spcPts val="0"/>
        </a:spcBef>
        <a:spcAft>
          <a:spcPts val="900"/>
        </a:spcAft>
        <a:buClr>
          <a:schemeClr val="tx1"/>
        </a:buClr>
        <a:buFont typeface="Georgia" pitchFamily="18" charset="0"/>
        <a:buChar char="›"/>
        <a:defRPr sz="2000" kern="1200" baseline="0">
          <a:solidFill>
            <a:schemeClr val="tx1"/>
          </a:solidFill>
          <a:latin typeface="Georgia" pitchFamily="18" charset="0"/>
          <a:ea typeface="+mn-ea"/>
          <a:cs typeface="+mn-cs"/>
        </a:defRPr>
      </a:lvl5pPr>
      <a:lvl6pPr marL="274320" marR="0" indent="-274320" algn="l" defTabSz="914400" rtl="0"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l" defTabSz="914400" rtl="0"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l" defTabSz="914400" rtl="0"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l" defTabSz="914400" rtl="0"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mark.skilton@PAConsulting.com" TargetMode="External"/><Relationship Id="rId2" Type="http://schemas.openxmlformats.org/officeDocument/2006/relationships/image" Target="../media/image39.jpeg"/><Relationship Id="rId1" Type="http://schemas.openxmlformats.org/officeDocument/2006/relationships/slideLayout" Target="../slideLayouts/slideLayout39.xml"/><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37.xml"/><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37.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png"/><Relationship Id="rId7" Type="http://schemas.openxmlformats.org/officeDocument/2006/relationships/image" Target="../media/image55.jpeg"/><Relationship Id="rId2" Type="http://schemas.openxmlformats.org/officeDocument/2006/relationships/notesSlide" Target="../notesSlides/notesSlide5.xml"/><Relationship Id="rId1" Type="http://schemas.openxmlformats.org/officeDocument/2006/relationships/slideLayout" Target="../slideLayouts/slideLayout39.xml"/><Relationship Id="rId6" Type="http://schemas.openxmlformats.org/officeDocument/2006/relationships/hyperlink" Target="http://building-the-digital-enterprise.com/wp-content/uploads/2015/03/The-state-of-Digital-Technology-and-Enterprise-Paper-2.pdf" TargetMode="External"/><Relationship Id="rId5" Type="http://schemas.openxmlformats.org/officeDocument/2006/relationships/image" Target="../media/image54.png"/><Relationship Id="rId4" Type="http://schemas.openxmlformats.org/officeDocument/2006/relationships/hyperlink" Target="http://building-the-digital-enterprise.com/wp-content/uploads/2015/03/The-Paradox-of-choice-learning-to-move-to-better-digital-design-outcomes-Paper-1.pdf" TargetMode="External"/><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hyperlink" Target="mailto:Mark.Skilton@PAConsulting.com" TargetMode="External"/><Relationship Id="rId2" Type="http://schemas.openxmlformats.org/officeDocument/2006/relationships/image" Target="../media/image58.png"/><Relationship Id="rId1" Type="http://schemas.openxmlformats.org/officeDocument/2006/relationships/slideLayout" Target="../slideLayouts/slideLayout37.xml"/><Relationship Id="rId6" Type="http://schemas.openxmlformats.org/officeDocument/2006/relationships/hyperlink" Target="http://www.markskilton.com/" TargetMode="External"/><Relationship Id="rId5" Type="http://schemas.openxmlformats.org/officeDocument/2006/relationships/hyperlink" Target="https://www.linkedin.com/profile/public-profile-settings?trk=prof-edit-edit-public_profile" TargetMode="External"/><Relationship Id="rId4" Type="http://schemas.openxmlformats.org/officeDocument/2006/relationships/hyperlink" Target="https://twitter.com/mskilton"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3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50.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65.jpeg"/><Relationship Id="rId13" Type="http://schemas.openxmlformats.org/officeDocument/2006/relationships/image" Target="../media/image70.png"/><Relationship Id="rId3" Type="http://schemas.openxmlformats.org/officeDocument/2006/relationships/notesSlide" Target="../notesSlides/notesSlide9.xml"/><Relationship Id="rId7" Type="http://schemas.openxmlformats.org/officeDocument/2006/relationships/image" Target="../media/image64.png"/><Relationship Id="rId12" Type="http://schemas.openxmlformats.org/officeDocument/2006/relationships/image" Target="../media/image69.jpeg"/><Relationship Id="rId2" Type="http://schemas.openxmlformats.org/officeDocument/2006/relationships/slideLayout" Target="../slideLayouts/slideLayout50.xml"/><Relationship Id="rId16" Type="http://schemas.openxmlformats.org/officeDocument/2006/relationships/image" Target="../media/image73.png"/><Relationship Id="rId1" Type="http://schemas.openxmlformats.org/officeDocument/2006/relationships/themeOverride" Target="../theme/themeOverride1.xml"/><Relationship Id="rId6" Type="http://schemas.openxmlformats.org/officeDocument/2006/relationships/image" Target="../media/image63.png"/><Relationship Id="rId11" Type="http://schemas.openxmlformats.org/officeDocument/2006/relationships/image" Target="../media/image68.jpeg"/><Relationship Id="rId5" Type="http://schemas.openxmlformats.org/officeDocument/2006/relationships/image" Target="../media/image62.jpeg"/><Relationship Id="rId15" Type="http://schemas.openxmlformats.org/officeDocument/2006/relationships/image" Target="../media/image72.jpeg"/><Relationship Id="rId10" Type="http://schemas.openxmlformats.org/officeDocument/2006/relationships/image" Target="../media/image67.jpeg"/><Relationship Id="rId4" Type="http://schemas.openxmlformats.org/officeDocument/2006/relationships/image" Target="../media/image59.jpeg"/><Relationship Id="rId9" Type="http://schemas.openxmlformats.org/officeDocument/2006/relationships/image" Target="../media/image66.jpeg"/><Relationship Id="rId14" Type="http://schemas.openxmlformats.org/officeDocument/2006/relationships/image" Target="../media/image71.png"/></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openxmlformats.org/officeDocument/2006/relationships/image" Target="../media/image59.jpeg"/><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50.xml"/><Relationship Id="rId5" Type="http://schemas.openxmlformats.org/officeDocument/2006/relationships/image" Target="../media/image59.jpeg"/><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7" Type="http://schemas.openxmlformats.org/officeDocument/2006/relationships/image" Target="../media/image59.jpeg"/><Relationship Id="rId2" Type="http://schemas.openxmlformats.org/officeDocument/2006/relationships/notesSlide" Target="../notesSlides/notesSlide13.xml"/><Relationship Id="rId1" Type="http://schemas.openxmlformats.org/officeDocument/2006/relationships/slideLayout" Target="../slideLayouts/slideLayout50.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50.xml"/><Relationship Id="rId5" Type="http://schemas.openxmlformats.org/officeDocument/2006/relationships/image" Target="../media/image59.jpeg"/><Relationship Id="rId4" Type="http://schemas.openxmlformats.org/officeDocument/2006/relationships/image" Target="../media/image79.png"/></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5.xml"/><Relationship Id="rId1" Type="http://schemas.openxmlformats.org/officeDocument/2006/relationships/slideLayout" Target="../slideLayouts/slideLayout50.xml"/><Relationship Id="rId4" Type="http://schemas.openxmlformats.org/officeDocument/2006/relationships/chart" Target="../charts/chart5.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6.xml"/><Relationship Id="rId1" Type="http://schemas.openxmlformats.org/officeDocument/2006/relationships/slideLayout" Target="../slideLayouts/slideLayout50.xml"/><Relationship Id="rId4" Type="http://schemas.openxmlformats.org/officeDocument/2006/relationships/image" Target="../media/image80.png"/></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7.xml"/><Relationship Id="rId1" Type="http://schemas.openxmlformats.org/officeDocument/2006/relationships/slideLayout" Target="../slideLayouts/slideLayout50.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8.xml"/><Relationship Id="rId1" Type="http://schemas.openxmlformats.org/officeDocument/2006/relationships/slideLayout" Target="../slideLayouts/slideLayout50.xml"/><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46.xml"/></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hyperlink" Target="https://dm.pwc.com/HMG2015BreachesSurvey" TargetMode="External"/><Relationship Id="rId2" Type="http://schemas.openxmlformats.org/officeDocument/2006/relationships/notesSlide" Target="../notesSlides/notesSlide19.xml"/><Relationship Id="rId1" Type="http://schemas.openxmlformats.org/officeDocument/2006/relationships/slideLayout" Target="../slideLayouts/slideLayout50.xml"/><Relationship Id="rId6" Type="http://schemas.openxmlformats.org/officeDocument/2006/relationships/hyperlink" Target="http://www.infosecurityeurope.com/" TargetMode="External"/><Relationship Id="rId5" Type="http://schemas.openxmlformats.org/officeDocument/2006/relationships/hyperlink" Target="http://www.pwc.co.uk/audit-assurance/publications/2015-information-security-breaches-survey.html" TargetMode="External"/><Relationship Id="rId4" Type="http://schemas.openxmlformats.org/officeDocument/2006/relationships/hyperlink" Target="http://www.gov.uk/bi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98649" y="2200277"/>
            <a:ext cx="7200800" cy="400110"/>
          </a:xfrm>
          <a:prstGeom prst="rect">
            <a:avLst/>
          </a:prstGeom>
          <a:noFill/>
        </p:spPr>
        <p:txBody>
          <a:bodyPr wrap="square" rtlCol="0">
            <a:spAutoFit/>
          </a:bodyPr>
          <a:lstStyle/>
          <a:p>
            <a:pPr algn="ctr"/>
            <a:r>
              <a:rPr lang="en-GB" sz="2000" b="1" i="1" dirty="0" smtClean="0"/>
              <a:t>Infosecurity</a:t>
            </a:r>
            <a:r>
              <a:rPr lang="en-GB" sz="2000" b="1" dirty="0" smtClean="0"/>
              <a:t> Magazine Webinar</a:t>
            </a:r>
          </a:p>
        </p:txBody>
      </p:sp>
      <p:sp>
        <p:nvSpPr>
          <p:cNvPr id="19" name="TextBox 18"/>
          <p:cNvSpPr txBox="1"/>
          <p:nvPr/>
        </p:nvSpPr>
        <p:spPr>
          <a:xfrm>
            <a:off x="1040224" y="2780929"/>
            <a:ext cx="7118029" cy="1200329"/>
          </a:xfrm>
          <a:prstGeom prst="rect">
            <a:avLst/>
          </a:prstGeom>
          <a:noFill/>
        </p:spPr>
        <p:txBody>
          <a:bodyPr wrap="square" rtlCol="0">
            <a:spAutoFit/>
          </a:bodyPr>
          <a:lstStyle/>
          <a:p>
            <a:pPr algn="ctr"/>
            <a:r>
              <a:rPr lang="en-GB" sz="3600" dirty="0"/>
              <a:t>Preparing for the Threat of </a:t>
            </a:r>
            <a:r>
              <a:rPr lang="en-GB" sz="3600" dirty="0" smtClean="0"/>
              <a:t/>
            </a:r>
            <a:br>
              <a:rPr lang="en-GB" sz="3600" dirty="0" smtClean="0"/>
            </a:br>
            <a:r>
              <a:rPr lang="en-GB" sz="3600" dirty="0" smtClean="0"/>
              <a:t>Data-Stealing </a:t>
            </a:r>
            <a:r>
              <a:rPr lang="en-GB" sz="3600" dirty="0"/>
              <a:t>Attacks</a:t>
            </a:r>
          </a:p>
        </p:txBody>
      </p:sp>
      <p:sp>
        <p:nvSpPr>
          <p:cNvPr id="3" name="TextBox 2"/>
          <p:cNvSpPr txBox="1"/>
          <p:nvPr/>
        </p:nvSpPr>
        <p:spPr>
          <a:xfrm>
            <a:off x="997136" y="4738861"/>
            <a:ext cx="6984776" cy="707886"/>
          </a:xfrm>
          <a:prstGeom prst="rect">
            <a:avLst/>
          </a:prstGeom>
          <a:noFill/>
        </p:spPr>
        <p:txBody>
          <a:bodyPr wrap="square" rtlCol="0">
            <a:spAutoFit/>
          </a:bodyPr>
          <a:lstStyle/>
          <a:p>
            <a:pPr algn="ctr"/>
            <a:r>
              <a:rPr lang="en-GB" sz="2000" b="1" dirty="0" smtClean="0"/>
              <a:t>#</a:t>
            </a:r>
            <a:r>
              <a:rPr lang="en-GB" sz="2000" b="1" dirty="0" err="1" smtClean="0"/>
              <a:t>InfosecWebinar</a:t>
            </a:r>
            <a:endParaRPr lang="en-GB" sz="2000" b="1" dirty="0" smtClean="0"/>
          </a:p>
          <a:p>
            <a:pPr algn="ctr"/>
            <a:r>
              <a:rPr lang="en-GB" sz="2000" b="1" dirty="0" smtClean="0"/>
              <a:t>@</a:t>
            </a:r>
            <a:r>
              <a:rPr lang="en-GB" sz="2000" b="1" dirty="0" err="1" smtClean="0"/>
              <a:t>InfosecurityMag</a:t>
            </a:r>
            <a:endParaRPr lang="en-GB" sz="2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6" name="TextBox 5"/>
          <p:cNvSpPr txBox="1"/>
          <p:nvPr/>
        </p:nvSpPr>
        <p:spPr>
          <a:xfrm>
            <a:off x="2411760" y="4153644"/>
            <a:ext cx="3009862" cy="461665"/>
          </a:xfrm>
          <a:prstGeom prst="rect">
            <a:avLst/>
          </a:prstGeom>
          <a:noFill/>
        </p:spPr>
        <p:txBody>
          <a:bodyPr wrap="square" rtlCol="0">
            <a:spAutoFit/>
          </a:bodyPr>
          <a:lstStyle/>
          <a:p>
            <a:pPr algn="ctr"/>
            <a:r>
              <a:rPr lang="en-GB" sz="2400" dirty="0"/>
              <a:t>Sponsored </a:t>
            </a:r>
            <a:r>
              <a:rPr lang="en-GB" sz="2400" dirty="0" smtClean="0"/>
              <a:t>By:</a:t>
            </a:r>
            <a:endParaRPr lang="en-GB" sz="2400" dirty="0"/>
          </a:p>
        </p:txBody>
      </p:sp>
      <p:pic>
        <p:nvPicPr>
          <p:cNvPr id="1027" name="Picture 3" descr="N:\Electronics\Infosecurity Magazine\Editorial\Mike\Webinars\Tenable\Slides\8603e8d6-22bd-42f8-bab9-eba8a2e7b9b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4138786"/>
            <a:ext cx="1190625" cy="51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858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Shape 169"/>
          <p:cNvSpPr/>
          <p:nvPr/>
        </p:nvSpPr>
        <p:spPr>
          <a:xfrm>
            <a:off x="449659" y="-33639"/>
            <a:ext cx="8244682" cy="2018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defTabSz="187452">
              <a:lnSpc>
                <a:spcPct val="90000"/>
              </a:lnSpc>
              <a:defRPr sz="2993">
                <a:solidFill>
                  <a:srgbClr val="535353"/>
                </a:solidFill>
                <a:latin typeface="Roboto Slab Bold"/>
                <a:ea typeface="Roboto Slab Bold"/>
                <a:cs typeface="Roboto Slab Bold"/>
                <a:sym typeface="Roboto Slab Bold"/>
              </a:defRPr>
            </a:lvl1pPr>
          </a:lstStyle>
          <a:p>
            <a:pPr>
              <a:defRPr sz="1800">
                <a:solidFill>
                  <a:srgbClr val="000000"/>
                </a:solidFill>
              </a:defRPr>
            </a:pPr>
            <a:r>
              <a:rPr sz="3200" kern="0" dirty="0"/>
              <a:t>How quickly are patches deployed once approved and tested for a major vulnerability?</a:t>
            </a:r>
          </a:p>
        </p:txBody>
      </p:sp>
      <p:grpSp>
        <p:nvGrpSpPr>
          <p:cNvPr id="172" name="Group 172"/>
          <p:cNvGrpSpPr/>
          <p:nvPr/>
        </p:nvGrpSpPr>
        <p:grpSpPr>
          <a:xfrm>
            <a:off x="251520" y="1628800"/>
            <a:ext cx="8496943" cy="5017517"/>
            <a:chOff x="-203200" y="-203200"/>
            <a:chExt cx="7923873" cy="3595466"/>
          </a:xfrm>
        </p:grpSpPr>
        <p:pic>
          <p:nvPicPr>
            <p:cNvPr id="171" name="Screen Shot 2015-04-22 at 11.06.27.png"/>
            <p:cNvPicPr/>
            <p:nvPr/>
          </p:nvPicPr>
          <p:blipFill>
            <a:blip r:embed="rId3">
              <a:extLst/>
            </a:blip>
            <a:stretch>
              <a:fillRect/>
            </a:stretch>
          </p:blipFill>
          <p:spPr>
            <a:xfrm>
              <a:off x="0" y="0"/>
              <a:ext cx="7517474" cy="3150967"/>
            </a:xfrm>
            <a:prstGeom prst="rect">
              <a:avLst/>
            </a:prstGeom>
            <a:ln>
              <a:noFill/>
            </a:ln>
            <a:effectLst/>
          </p:spPr>
        </p:pic>
        <p:pic>
          <p:nvPicPr>
            <p:cNvPr id="170" name="Picture 169"/>
            <p:cNvPicPr/>
            <p:nvPr/>
          </p:nvPicPr>
          <p:blipFill>
            <a:blip r:embed="rId4">
              <a:extLst/>
            </a:blip>
            <a:stretch>
              <a:fillRect/>
            </a:stretch>
          </p:blipFill>
          <p:spPr>
            <a:xfrm>
              <a:off x="-203200" y="-203200"/>
              <a:ext cx="7923874" cy="3595467"/>
            </a:xfrm>
            <a:prstGeom prst="rect">
              <a:avLst/>
            </a:prstGeom>
            <a:effectLst/>
          </p:spPr>
        </p:pic>
      </p:grpSp>
    </p:spTree>
    <p:extLst>
      <p:ext uri="{BB962C8B-B14F-4D97-AF65-F5344CB8AC3E}">
        <p14:creationId xmlns:p14="http://schemas.microsoft.com/office/powerpoint/2010/main" val="255374666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a:spLocks noGrp="1"/>
          </p:cNvSpPr>
          <p:nvPr>
            <p:ph type="title"/>
          </p:nvPr>
        </p:nvSpPr>
        <p:spPr>
          <a:xfrm>
            <a:off x="297179" y="194905"/>
            <a:ext cx="8526782" cy="1143001"/>
          </a:xfrm>
          <a:prstGeom prst="rect">
            <a:avLst/>
          </a:prstGeom>
        </p:spPr>
        <p:txBody>
          <a:bodyPr lIns="0" tIns="0" rIns="0" bIns="0"/>
          <a:lstStyle>
            <a:lvl1pPr algn="ctr" defTabSz="438911">
              <a:defRPr sz="2784">
                <a:latin typeface="Roboto Slab Bold"/>
                <a:ea typeface="Roboto Slab Bold"/>
                <a:cs typeface="Roboto Slab Bold"/>
                <a:sym typeface="Roboto Slab Bold"/>
              </a:defRPr>
            </a:lvl1pPr>
          </a:lstStyle>
          <a:p>
            <a:pPr lvl="0">
              <a:defRPr sz="1800">
                <a:solidFill>
                  <a:srgbClr val="000000"/>
                </a:solidFill>
              </a:defRPr>
            </a:pPr>
            <a:r>
              <a:rPr sz="2784" dirty="0">
                <a:solidFill>
                  <a:srgbClr val="435363"/>
                </a:solidFill>
              </a:rPr>
              <a:t>But old vulnerabilities are still used to gain access</a:t>
            </a:r>
          </a:p>
        </p:txBody>
      </p:sp>
      <p:grpSp>
        <p:nvGrpSpPr>
          <p:cNvPr id="177" name="Group 177"/>
          <p:cNvGrpSpPr/>
          <p:nvPr/>
        </p:nvGrpSpPr>
        <p:grpSpPr>
          <a:xfrm>
            <a:off x="289775" y="1011526"/>
            <a:ext cx="8541590" cy="3935743"/>
            <a:chOff x="-203199" y="-203199"/>
            <a:chExt cx="8541588" cy="2951806"/>
          </a:xfrm>
        </p:grpSpPr>
        <p:pic>
          <p:nvPicPr>
            <p:cNvPr id="176" name="Screen Shot 2015-04-13 at 14.21.37.png"/>
            <p:cNvPicPr/>
            <p:nvPr/>
          </p:nvPicPr>
          <p:blipFill>
            <a:blip r:embed="rId2">
              <a:extLst/>
            </a:blip>
            <a:srcRect t="10188" b="3098"/>
            <a:stretch>
              <a:fillRect/>
            </a:stretch>
          </p:blipFill>
          <p:spPr>
            <a:xfrm>
              <a:off x="0" y="0"/>
              <a:ext cx="8135189" cy="2507307"/>
            </a:xfrm>
            <a:prstGeom prst="rect">
              <a:avLst/>
            </a:prstGeom>
            <a:ln>
              <a:noFill/>
            </a:ln>
            <a:effectLst/>
          </p:spPr>
        </p:pic>
        <p:pic>
          <p:nvPicPr>
            <p:cNvPr id="175" name="Picture 174"/>
            <p:cNvPicPr/>
            <p:nvPr/>
          </p:nvPicPr>
          <p:blipFill>
            <a:blip r:embed="rId3">
              <a:extLst/>
            </a:blip>
            <a:stretch>
              <a:fillRect/>
            </a:stretch>
          </p:blipFill>
          <p:spPr>
            <a:xfrm>
              <a:off x="-203200" y="-203200"/>
              <a:ext cx="8541590" cy="2951807"/>
            </a:xfrm>
            <a:prstGeom prst="rect">
              <a:avLst/>
            </a:prstGeom>
            <a:effectLst/>
          </p:spPr>
        </p:pic>
      </p:grpSp>
      <p:sp>
        <p:nvSpPr>
          <p:cNvPr id="178" name="Shape 178"/>
          <p:cNvSpPr/>
          <p:nvPr/>
        </p:nvSpPr>
        <p:spPr>
          <a:xfrm>
            <a:off x="290511" y="4968073"/>
            <a:ext cx="8526782" cy="191267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defTabSz="448055">
              <a:spcBef>
                <a:spcPts val="1100"/>
              </a:spcBef>
              <a:defRPr>
                <a:solidFill>
                  <a:srgbClr val="000000"/>
                </a:solidFill>
              </a:defRPr>
            </a:pPr>
            <a:r>
              <a:rPr sz="1764" kern="0">
                <a:solidFill>
                  <a:srgbClr val="000000"/>
                </a:solidFill>
                <a:latin typeface="Roboto Slab Light"/>
                <a:ea typeface="Roboto Slab Light"/>
                <a:cs typeface="Roboto Slab Light"/>
                <a:sym typeface="Roboto Slab Light"/>
              </a:rPr>
              <a:t>“This strongly suggests that a patch deployment strategy focusing on coverage and consistency is far more effective at preventing data breaches than “fire drills” attempting to patch particular systems as soon as patches are released.” </a:t>
            </a:r>
          </a:p>
          <a:p>
            <a:pPr defTabSz="448055">
              <a:spcBef>
                <a:spcPts val="1100"/>
              </a:spcBef>
              <a:defRPr>
                <a:solidFill>
                  <a:srgbClr val="000000"/>
                </a:solidFill>
              </a:defRPr>
            </a:pPr>
            <a:r>
              <a:rPr sz="1764" kern="0">
                <a:solidFill>
                  <a:srgbClr val="000000"/>
                </a:solidFill>
                <a:latin typeface="Roboto Slab Regular"/>
                <a:ea typeface="Roboto Slab Regular"/>
                <a:cs typeface="Roboto Slab Regular"/>
                <a:sym typeface="Roboto Slab Regular"/>
              </a:rPr>
              <a:t>-2015 Verizon Data Breach Investigation Report</a:t>
            </a:r>
          </a:p>
        </p:txBody>
      </p:sp>
      <p:sp>
        <p:nvSpPr>
          <p:cNvPr id="179" name="Shape 179"/>
          <p:cNvSpPr/>
          <p:nvPr/>
        </p:nvSpPr>
        <p:spPr>
          <a:xfrm>
            <a:off x="3444174" y="4485267"/>
            <a:ext cx="8526781" cy="1143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lvl1pPr algn="ctr">
              <a:defRPr sz="1300">
                <a:latin typeface="Roboto Slab Bold"/>
                <a:ea typeface="Roboto Slab Bold"/>
                <a:cs typeface="Roboto Slab Bold"/>
                <a:sym typeface="Roboto Slab Bold"/>
              </a:defRPr>
            </a:lvl1pPr>
          </a:lstStyle>
          <a:p>
            <a:pPr defTabSz="457200">
              <a:defRPr sz="1800">
                <a:solidFill>
                  <a:srgbClr val="000000"/>
                </a:solidFill>
              </a:defRPr>
            </a:pPr>
            <a:r>
              <a:rPr kern="0" dirty="0">
                <a:solidFill>
                  <a:srgbClr val="435363"/>
                </a:solidFill>
              </a:rPr>
              <a:t>Verizon DBIR 2015</a:t>
            </a:r>
          </a:p>
        </p:txBody>
      </p:sp>
    </p:spTree>
    <p:extLst>
      <p:ext uri="{BB962C8B-B14F-4D97-AF65-F5344CB8AC3E}">
        <p14:creationId xmlns:p14="http://schemas.microsoft.com/office/powerpoint/2010/main" val="366796517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8" name="Group 198"/>
          <p:cNvGrpSpPr/>
          <p:nvPr/>
        </p:nvGrpSpPr>
        <p:grpSpPr>
          <a:xfrm>
            <a:off x="827584" y="1492684"/>
            <a:ext cx="7488832" cy="5266509"/>
            <a:chOff x="-203200" y="-203200"/>
            <a:chExt cx="5041852" cy="3949880"/>
          </a:xfrm>
        </p:grpSpPr>
        <p:pic>
          <p:nvPicPr>
            <p:cNvPr id="197" name="Screen Shot 2015-04-22 at 11.18.44.png"/>
            <p:cNvPicPr/>
            <p:nvPr/>
          </p:nvPicPr>
          <p:blipFill>
            <a:blip r:embed="rId2">
              <a:extLst/>
            </a:blip>
            <a:stretch>
              <a:fillRect/>
            </a:stretch>
          </p:blipFill>
          <p:spPr>
            <a:xfrm>
              <a:off x="0" y="0"/>
              <a:ext cx="4635453" cy="3505381"/>
            </a:xfrm>
            <a:prstGeom prst="rect">
              <a:avLst/>
            </a:prstGeom>
            <a:ln>
              <a:noFill/>
            </a:ln>
            <a:effectLst/>
          </p:spPr>
        </p:pic>
        <p:pic>
          <p:nvPicPr>
            <p:cNvPr id="196" name="Picture 195"/>
            <p:cNvPicPr/>
            <p:nvPr/>
          </p:nvPicPr>
          <p:blipFill>
            <a:blip r:embed="rId3">
              <a:extLst/>
            </a:blip>
            <a:stretch>
              <a:fillRect/>
            </a:stretch>
          </p:blipFill>
          <p:spPr>
            <a:xfrm>
              <a:off x="-203200" y="-203200"/>
              <a:ext cx="5041853" cy="3949881"/>
            </a:xfrm>
            <a:prstGeom prst="rect">
              <a:avLst/>
            </a:prstGeom>
            <a:effectLst/>
          </p:spPr>
        </p:pic>
      </p:grpSp>
      <p:sp>
        <p:nvSpPr>
          <p:cNvPr id="199" name="Shape 199"/>
          <p:cNvSpPr/>
          <p:nvPr/>
        </p:nvSpPr>
        <p:spPr>
          <a:xfrm>
            <a:off x="120319" y="-78799"/>
            <a:ext cx="9020903" cy="20188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a:lnSpc>
                <a:spcPct val="90000"/>
              </a:lnSpc>
              <a:defRPr sz="4200">
                <a:solidFill>
                  <a:srgbClr val="535353"/>
                </a:solidFill>
                <a:latin typeface="Roboto Slab Bold"/>
                <a:ea typeface="Roboto Slab Bold"/>
                <a:cs typeface="Roboto Slab Bold"/>
                <a:sym typeface="Roboto Slab Bold"/>
              </a:defRPr>
            </a:lvl1pPr>
          </a:lstStyle>
          <a:p>
            <a:pPr defTabSz="457200">
              <a:defRPr sz="1800">
                <a:solidFill>
                  <a:srgbClr val="000000"/>
                </a:solidFill>
              </a:defRPr>
            </a:pPr>
            <a:r>
              <a:rPr sz="4000" kern="0" dirty="0"/>
              <a:t>What other controls are deployed?</a:t>
            </a:r>
          </a:p>
        </p:txBody>
      </p:sp>
    </p:spTree>
    <p:extLst>
      <p:ext uri="{BB962C8B-B14F-4D97-AF65-F5344CB8AC3E}">
        <p14:creationId xmlns:p14="http://schemas.microsoft.com/office/powerpoint/2010/main" val="335391465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3" name="Group 193"/>
          <p:cNvGrpSpPr/>
          <p:nvPr/>
        </p:nvGrpSpPr>
        <p:grpSpPr>
          <a:xfrm>
            <a:off x="611560" y="1599951"/>
            <a:ext cx="7848872" cy="5128231"/>
            <a:chOff x="-203200" y="-203200"/>
            <a:chExt cx="6193659" cy="3846172"/>
          </a:xfrm>
        </p:grpSpPr>
        <p:pic>
          <p:nvPicPr>
            <p:cNvPr id="192" name="Screen Shot 2015-04-22 at 12.13.56.png"/>
            <p:cNvPicPr/>
            <p:nvPr/>
          </p:nvPicPr>
          <p:blipFill>
            <a:blip r:embed="rId2">
              <a:extLst/>
            </a:blip>
            <a:stretch>
              <a:fillRect/>
            </a:stretch>
          </p:blipFill>
          <p:spPr>
            <a:xfrm>
              <a:off x="0" y="0"/>
              <a:ext cx="5787260" cy="3401673"/>
            </a:xfrm>
            <a:prstGeom prst="rect">
              <a:avLst/>
            </a:prstGeom>
            <a:ln>
              <a:noFill/>
            </a:ln>
            <a:effectLst/>
          </p:spPr>
        </p:pic>
        <p:pic>
          <p:nvPicPr>
            <p:cNvPr id="191" name="Picture 190"/>
            <p:cNvPicPr/>
            <p:nvPr/>
          </p:nvPicPr>
          <p:blipFill>
            <a:blip r:embed="rId3">
              <a:extLst/>
            </a:blip>
            <a:stretch>
              <a:fillRect/>
            </a:stretch>
          </p:blipFill>
          <p:spPr>
            <a:xfrm>
              <a:off x="-203200" y="-203200"/>
              <a:ext cx="6193660" cy="3846173"/>
            </a:xfrm>
            <a:prstGeom prst="rect">
              <a:avLst/>
            </a:prstGeom>
            <a:effectLst/>
          </p:spPr>
        </p:pic>
      </p:grpSp>
      <p:sp>
        <p:nvSpPr>
          <p:cNvPr id="194" name="Shape 194"/>
          <p:cNvSpPr/>
          <p:nvPr/>
        </p:nvSpPr>
        <p:spPr>
          <a:xfrm>
            <a:off x="120319" y="-197332"/>
            <a:ext cx="9020903" cy="201881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algn="ctr">
              <a:lnSpc>
                <a:spcPct val="90000"/>
              </a:lnSpc>
              <a:defRPr sz="3900">
                <a:solidFill>
                  <a:srgbClr val="535353"/>
                </a:solidFill>
                <a:latin typeface="Roboto Slab Bold"/>
                <a:ea typeface="Roboto Slab Bold"/>
                <a:cs typeface="Roboto Slab Bold"/>
                <a:sym typeface="Roboto Slab Bold"/>
              </a:defRPr>
            </a:lvl1pPr>
          </a:lstStyle>
          <a:p>
            <a:pPr defTabSz="457200">
              <a:defRPr sz="1800">
                <a:solidFill>
                  <a:srgbClr val="000000"/>
                </a:solidFill>
              </a:defRPr>
            </a:pPr>
            <a:r>
              <a:rPr sz="4000" kern="0" dirty="0"/>
              <a:t>Will </a:t>
            </a:r>
            <a:r>
              <a:rPr sz="4000" kern="0" dirty="0" err="1"/>
              <a:t>organisations</a:t>
            </a:r>
            <a:r>
              <a:rPr sz="4000" kern="0" dirty="0"/>
              <a:t> store sensitive information in the Cloud?</a:t>
            </a:r>
          </a:p>
        </p:txBody>
      </p:sp>
    </p:spTree>
    <p:extLst>
      <p:ext uri="{BB962C8B-B14F-4D97-AF65-F5344CB8AC3E}">
        <p14:creationId xmlns:p14="http://schemas.microsoft.com/office/powerpoint/2010/main" val="3560037830"/>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xfrm>
            <a:off x="777394" y="2937823"/>
            <a:ext cx="7650789" cy="1274337"/>
          </a:xfrm>
          <a:prstGeom prst="rect">
            <a:avLst/>
          </a:prstGeom>
        </p:spPr>
        <p:txBody>
          <a:bodyPr>
            <a:noAutofit/>
          </a:bodyPr>
          <a:lstStyle/>
          <a:p>
            <a:pPr lvl="0">
              <a:lnSpc>
                <a:spcPct val="80000"/>
              </a:lnSpc>
              <a:spcBef>
                <a:spcPts val="300"/>
              </a:spcBef>
              <a:defRPr sz="1800">
                <a:solidFill>
                  <a:srgbClr val="000000"/>
                </a:solidFill>
              </a:defRPr>
            </a:pPr>
            <a:r>
              <a:rPr lang="en-GB" sz="1600" dirty="0" smtClean="0">
                <a:solidFill>
                  <a:srgbClr val="535353"/>
                </a:solidFill>
              </a:rPr>
              <a:t>Colin West</a:t>
            </a:r>
            <a:endParaRPr sz="1600" dirty="0">
              <a:solidFill>
                <a:srgbClr val="535353"/>
              </a:solidFill>
            </a:endParaRPr>
          </a:p>
          <a:p>
            <a:pPr lvl="0">
              <a:lnSpc>
                <a:spcPct val="80000"/>
              </a:lnSpc>
              <a:spcBef>
                <a:spcPts val="300"/>
              </a:spcBef>
              <a:defRPr sz="1800">
                <a:solidFill>
                  <a:srgbClr val="000000"/>
                </a:solidFill>
              </a:defRPr>
            </a:pPr>
            <a:r>
              <a:rPr lang="en-GB" sz="1600" dirty="0" smtClean="0">
                <a:solidFill>
                  <a:srgbClr val="535353"/>
                </a:solidFill>
              </a:rPr>
              <a:t>Systems Engineering Director</a:t>
            </a:r>
            <a:r>
              <a:rPr sz="1600" dirty="0" smtClean="0">
                <a:solidFill>
                  <a:srgbClr val="535353"/>
                </a:solidFill>
              </a:rPr>
              <a:t> </a:t>
            </a:r>
            <a:r>
              <a:rPr sz="1600" dirty="0">
                <a:solidFill>
                  <a:srgbClr val="535353"/>
                </a:solidFill>
              </a:rPr>
              <a:t>EMEA</a:t>
            </a:r>
          </a:p>
          <a:p>
            <a:pPr lvl="0">
              <a:lnSpc>
                <a:spcPct val="80000"/>
              </a:lnSpc>
              <a:spcBef>
                <a:spcPts val="300"/>
              </a:spcBef>
              <a:defRPr sz="1800">
                <a:solidFill>
                  <a:srgbClr val="000000"/>
                </a:solidFill>
              </a:defRPr>
            </a:pPr>
            <a:r>
              <a:rPr lang="en-GB" sz="1600" dirty="0" err="1" smtClean="0">
                <a:solidFill>
                  <a:schemeClr val="tx2">
                    <a:lumMod val="50000"/>
                  </a:schemeClr>
                </a:solidFill>
              </a:rPr>
              <a:t>cwest@tenable.com</a:t>
            </a:r>
            <a:endParaRPr sz="1600" dirty="0">
              <a:solidFill>
                <a:schemeClr val="tx2">
                  <a:lumMod val="50000"/>
                </a:schemeClr>
              </a:solidFill>
            </a:endParaRPr>
          </a:p>
          <a:p>
            <a:pPr lvl="0">
              <a:lnSpc>
                <a:spcPct val="80000"/>
              </a:lnSpc>
              <a:spcBef>
                <a:spcPts val="300"/>
              </a:spcBef>
              <a:defRPr sz="1800">
                <a:solidFill>
                  <a:srgbClr val="000000"/>
                </a:solidFill>
              </a:defRPr>
            </a:pPr>
            <a:r>
              <a:rPr sz="1600" dirty="0">
                <a:solidFill>
                  <a:srgbClr val="535353"/>
                </a:solidFill>
              </a:rPr>
              <a:t>Twitter - </a:t>
            </a:r>
            <a:r>
              <a:rPr sz="1600" dirty="0" smtClean="0">
                <a:solidFill>
                  <a:srgbClr val="535353"/>
                </a:solidFill>
              </a:rPr>
              <a:t>@</a:t>
            </a:r>
            <a:r>
              <a:rPr lang="en-GB" sz="1600" dirty="0" err="1" smtClean="0">
                <a:solidFill>
                  <a:srgbClr val="535353"/>
                </a:solidFill>
              </a:rPr>
              <a:t>colinjwest</a:t>
            </a:r>
            <a:endParaRPr sz="1600" dirty="0">
              <a:solidFill>
                <a:srgbClr val="535353"/>
              </a:solidFill>
            </a:endParaRPr>
          </a:p>
        </p:txBody>
      </p:sp>
    </p:spTree>
    <p:extLst>
      <p:ext uri="{BB962C8B-B14F-4D97-AF65-F5344CB8AC3E}">
        <p14:creationId xmlns:p14="http://schemas.microsoft.com/office/powerpoint/2010/main" val="172322096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1" name="TextBox 10"/>
          <p:cNvSpPr txBox="1"/>
          <p:nvPr/>
        </p:nvSpPr>
        <p:spPr>
          <a:xfrm>
            <a:off x="1073125" y="2343547"/>
            <a:ext cx="7200800" cy="523220"/>
          </a:xfrm>
          <a:prstGeom prst="rect">
            <a:avLst/>
          </a:prstGeom>
          <a:noFill/>
        </p:spPr>
        <p:txBody>
          <a:bodyPr wrap="square" rtlCol="0">
            <a:spAutoFit/>
          </a:bodyPr>
          <a:lstStyle/>
          <a:p>
            <a:pPr algn="ctr"/>
            <a:r>
              <a:rPr lang="en-GB" sz="2800" b="1" dirty="0" smtClean="0"/>
              <a:t>Panel: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4" name="Rectangle 13"/>
          <p:cNvSpPr/>
          <p:nvPr/>
        </p:nvSpPr>
        <p:spPr>
          <a:xfrm>
            <a:off x="1506302" y="1866860"/>
            <a:ext cx="6192688" cy="400110"/>
          </a:xfrm>
          <a:prstGeom prst="rect">
            <a:avLst/>
          </a:prstGeom>
        </p:spPr>
        <p:txBody>
          <a:bodyPr wrap="square">
            <a:spAutoFit/>
          </a:bodyPr>
          <a:lstStyle/>
          <a:p>
            <a:pPr algn="ctr"/>
            <a:r>
              <a:rPr lang="en-GB" sz="2000" i="1" dirty="0"/>
              <a:t>Preparing for the Threat of Data-Stealing Attacks</a:t>
            </a:r>
          </a:p>
        </p:txBody>
      </p:sp>
      <p:sp>
        <p:nvSpPr>
          <p:cNvPr id="16" name="TextBox 15"/>
          <p:cNvSpPr txBox="1"/>
          <p:nvPr/>
        </p:nvSpPr>
        <p:spPr>
          <a:xfrm>
            <a:off x="1106091" y="5020731"/>
            <a:ext cx="7200800" cy="400110"/>
          </a:xfrm>
          <a:prstGeom prst="rect">
            <a:avLst/>
          </a:prstGeom>
          <a:noFill/>
        </p:spPr>
        <p:txBody>
          <a:bodyPr wrap="square" rtlCol="0">
            <a:spAutoFit/>
          </a:bodyPr>
          <a:lstStyle/>
          <a:p>
            <a:pPr algn="ctr"/>
            <a:r>
              <a:rPr lang="en-GB" sz="2000" b="1" dirty="0" smtClean="0"/>
              <a:t>Moderator:</a:t>
            </a:r>
          </a:p>
        </p:txBody>
      </p:sp>
      <p:sp>
        <p:nvSpPr>
          <p:cNvPr id="17" name="TextBox 16"/>
          <p:cNvSpPr txBox="1"/>
          <p:nvPr/>
        </p:nvSpPr>
        <p:spPr>
          <a:xfrm>
            <a:off x="1073125" y="5323274"/>
            <a:ext cx="7200800" cy="553998"/>
          </a:xfrm>
          <a:prstGeom prst="rect">
            <a:avLst/>
          </a:prstGeom>
          <a:noFill/>
        </p:spPr>
        <p:txBody>
          <a:bodyPr wrap="square" rtlCol="0">
            <a:spAutoFit/>
          </a:bodyPr>
          <a:lstStyle/>
          <a:p>
            <a:pPr algn="ctr">
              <a:lnSpc>
                <a:spcPct val="150000"/>
              </a:lnSpc>
            </a:pPr>
            <a:r>
              <a:rPr lang="en-GB" sz="2000" b="1" dirty="0" smtClean="0"/>
              <a:t>Mike Hine, </a:t>
            </a:r>
            <a:r>
              <a:rPr lang="en-GB" sz="2000" dirty="0" smtClean="0"/>
              <a:t>Deputy Editor, </a:t>
            </a:r>
            <a:r>
              <a:rPr lang="en-GB" sz="2000" i="1" dirty="0" smtClean="0"/>
              <a:t>Infosecurity Magazine </a:t>
            </a:r>
            <a:r>
              <a:rPr lang="en-GB" sz="2000" dirty="0" smtClean="0"/>
              <a:t>(@</a:t>
            </a:r>
            <a:r>
              <a:rPr lang="en-GB" sz="2000" dirty="0" err="1" smtClean="0"/>
              <a:t>InfosecDepEd</a:t>
            </a:r>
            <a:r>
              <a:rPr lang="en-GB" sz="2000" dirty="0" smtClean="0"/>
              <a:t>)</a:t>
            </a:r>
            <a:endParaRPr lang="en-GB" sz="2000" b="1" dirty="0"/>
          </a:p>
        </p:txBody>
      </p:sp>
      <p:sp>
        <p:nvSpPr>
          <p:cNvPr id="19" name="TextBox 18"/>
          <p:cNvSpPr txBox="1"/>
          <p:nvPr/>
        </p:nvSpPr>
        <p:spPr>
          <a:xfrm>
            <a:off x="2051720" y="4522008"/>
            <a:ext cx="5904656" cy="400110"/>
          </a:xfrm>
          <a:prstGeom prst="rect">
            <a:avLst/>
          </a:prstGeom>
          <a:noFill/>
        </p:spPr>
        <p:txBody>
          <a:bodyPr wrap="square" rtlCol="0">
            <a:spAutoFit/>
          </a:bodyPr>
          <a:lstStyle/>
          <a:p>
            <a:r>
              <a:rPr lang="en-GB" sz="2000" b="1" dirty="0"/>
              <a:t>Paul </a:t>
            </a:r>
            <a:r>
              <a:rPr lang="en-GB" sz="2000" b="1" dirty="0" err="1" smtClean="0"/>
              <a:t>Gribbon</a:t>
            </a:r>
            <a:r>
              <a:rPr lang="en-GB" sz="2000" dirty="0" smtClean="0"/>
              <a:t>,</a:t>
            </a:r>
            <a:r>
              <a:rPr lang="en-GB" sz="2000" dirty="0"/>
              <a:t> Senior Manager, PwC Cybersecurity</a:t>
            </a:r>
          </a:p>
        </p:txBody>
      </p:sp>
      <p:sp>
        <p:nvSpPr>
          <p:cNvPr id="20" name="TextBox 19"/>
          <p:cNvSpPr txBox="1"/>
          <p:nvPr/>
        </p:nvSpPr>
        <p:spPr>
          <a:xfrm>
            <a:off x="2042194" y="3596139"/>
            <a:ext cx="6255171" cy="707886"/>
          </a:xfrm>
          <a:prstGeom prst="rect">
            <a:avLst/>
          </a:prstGeom>
          <a:noFill/>
        </p:spPr>
        <p:txBody>
          <a:bodyPr wrap="square" rtlCol="0">
            <a:spAutoFit/>
          </a:bodyPr>
          <a:lstStyle/>
          <a:p>
            <a:r>
              <a:rPr lang="en-GB" sz="2000" b="1" dirty="0"/>
              <a:t>Mark </a:t>
            </a:r>
            <a:r>
              <a:rPr lang="en-GB" sz="2000" b="1" dirty="0" smtClean="0"/>
              <a:t>Skilton,  </a:t>
            </a:r>
            <a:r>
              <a:rPr lang="en-GB" sz="2000" dirty="0" smtClean="0"/>
              <a:t>Professor of </a:t>
            </a:r>
            <a:r>
              <a:rPr lang="en-GB" sz="2000" dirty="0"/>
              <a:t>Practice Info Systems &amp; Management, Warwick Business School &amp; PA Consulting</a:t>
            </a:r>
          </a:p>
        </p:txBody>
      </p:sp>
      <p:sp>
        <p:nvSpPr>
          <p:cNvPr id="21" name="TextBox 20"/>
          <p:cNvSpPr txBox="1"/>
          <p:nvPr/>
        </p:nvSpPr>
        <p:spPr>
          <a:xfrm>
            <a:off x="2051720" y="2936226"/>
            <a:ext cx="5904656" cy="400110"/>
          </a:xfrm>
          <a:prstGeom prst="rect">
            <a:avLst/>
          </a:prstGeom>
          <a:noFill/>
        </p:spPr>
        <p:txBody>
          <a:bodyPr wrap="square" rtlCol="0">
            <a:spAutoFit/>
          </a:bodyPr>
          <a:lstStyle/>
          <a:p>
            <a:r>
              <a:rPr lang="en-GB" sz="2000" b="1" dirty="0"/>
              <a:t>Colin </a:t>
            </a:r>
            <a:r>
              <a:rPr lang="en-GB" sz="2000" b="1" dirty="0" smtClean="0"/>
              <a:t>West, </a:t>
            </a:r>
            <a:r>
              <a:rPr lang="en-GB" sz="2000" dirty="0"/>
              <a:t>Sales Engineering Director, EMEA, Tenable</a:t>
            </a:r>
          </a:p>
        </p:txBody>
      </p:sp>
      <p:pic>
        <p:nvPicPr>
          <p:cNvPr id="2050" name="Picture 2" descr="N:\Electronics\Infosecurity Magazine\Editorial\Mike\Webinars\Tenable\3375f28a-3af4-4e84-bb8d-8d466a377a0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708920"/>
            <a:ext cx="718517"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N:\Electronics\Infosecurity Magazine\Editorial\Mike\Webinars\Tenable\63959643-6d38-497a-9a00-25a5e13a1f7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3501008"/>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lectronics\Infosecurity Magazine\Editorial\Mike\Webinars\Tenable\0b3d263e-6da5-462b-bbea-ffc7fe1263e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361284"/>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038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2" name="Rectangle 1"/>
          <p:cNvSpPr/>
          <p:nvPr/>
        </p:nvSpPr>
        <p:spPr>
          <a:xfrm>
            <a:off x="1304603" y="2714114"/>
            <a:ext cx="6192688" cy="2677656"/>
          </a:xfrm>
          <a:prstGeom prst="rect">
            <a:avLst/>
          </a:prstGeom>
        </p:spPr>
        <p:txBody>
          <a:bodyPr wrap="square">
            <a:spAutoFit/>
          </a:bodyPr>
          <a:lstStyle/>
          <a:p>
            <a:endParaRPr lang="en-US" sz="2400" dirty="0"/>
          </a:p>
          <a:p>
            <a:pPr marL="800100" lvl="1" indent="-342900">
              <a:buFont typeface="+mj-lt"/>
              <a:buAutoNum type="alphaUcPeriod"/>
            </a:pPr>
            <a:r>
              <a:rPr lang="en-GB" sz="2400" dirty="0"/>
              <a:t>Yes, and I do this well</a:t>
            </a:r>
            <a:endParaRPr lang="en-US" sz="2400" dirty="0"/>
          </a:p>
          <a:p>
            <a:pPr marL="800100" lvl="1" indent="-342900">
              <a:buFont typeface="+mj-lt"/>
              <a:buAutoNum type="alphaUcPeriod"/>
            </a:pPr>
            <a:r>
              <a:rPr lang="en-GB" sz="2400" dirty="0"/>
              <a:t>Yes, but I have difficulty conveying the message in a language they understand</a:t>
            </a:r>
            <a:endParaRPr lang="en-US" sz="2400" dirty="0"/>
          </a:p>
          <a:p>
            <a:pPr marL="800100" lvl="1" indent="-342900">
              <a:buFont typeface="+mj-lt"/>
              <a:buAutoNum type="alphaUcPeriod"/>
            </a:pPr>
            <a:r>
              <a:rPr lang="en-GB" sz="2400" dirty="0"/>
              <a:t>No, but I do provide basic metrics for accountability</a:t>
            </a:r>
            <a:endParaRPr lang="en-US" sz="2400" dirty="0"/>
          </a:p>
          <a:p>
            <a:pPr marL="800100" lvl="1" indent="-342900">
              <a:buFont typeface="+mj-lt"/>
              <a:buAutoNum type="alphaUcPeriod"/>
            </a:pPr>
            <a:r>
              <a:rPr lang="en-GB" sz="2400" dirty="0"/>
              <a:t>No requirement</a:t>
            </a:r>
            <a:endParaRPr lang="en-US" sz="2400" dirty="0"/>
          </a:p>
        </p:txBody>
      </p:sp>
      <p:sp>
        <p:nvSpPr>
          <p:cNvPr id="13" name="Rectangle 12"/>
          <p:cNvSpPr/>
          <p:nvPr/>
        </p:nvSpPr>
        <p:spPr>
          <a:xfrm>
            <a:off x="1187624" y="1868631"/>
            <a:ext cx="6696744" cy="830997"/>
          </a:xfrm>
          <a:prstGeom prst="rect">
            <a:avLst/>
          </a:prstGeom>
        </p:spPr>
        <p:txBody>
          <a:bodyPr wrap="square">
            <a:spAutoFit/>
          </a:bodyPr>
          <a:lstStyle/>
          <a:p>
            <a:pPr lvl="0"/>
            <a:r>
              <a:rPr lang="en-US" sz="2400" b="1" i="1" dirty="0" smtClean="0">
                <a:solidFill>
                  <a:prstClr val="black"/>
                </a:solidFill>
              </a:rPr>
              <a:t>Poll question: </a:t>
            </a:r>
            <a:r>
              <a:rPr lang="en-GB" sz="2400" b="1" i="1" dirty="0">
                <a:solidFill>
                  <a:prstClr val="black"/>
                </a:solidFill>
              </a:rPr>
              <a:t>Is there a requirement to report your security posture to senior management/board? </a:t>
            </a:r>
            <a:endParaRPr lang="en-US" sz="2400" b="1" i="1" dirty="0">
              <a:solidFill>
                <a:prstClr val="black"/>
              </a:solidFill>
            </a:endParaRPr>
          </a:p>
        </p:txBody>
      </p:sp>
    </p:spTree>
    <p:extLst>
      <p:ext uri="{BB962C8B-B14F-4D97-AF65-F5344CB8AC3E}">
        <p14:creationId xmlns:p14="http://schemas.microsoft.com/office/powerpoint/2010/main" val="2350408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970014"/>
          </a:xfrm>
          <a:prstGeom prst="rect">
            <a:avLst/>
          </a:prstGeom>
        </p:spPr>
      </p:pic>
      <p:sp>
        <p:nvSpPr>
          <p:cNvPr id="6" name="TextBox 5"/>
          <p:cNvSpPr txBox="1"/>
          <p:nvPr/>
        </p:nvSpPr>
        <p:spPr>
          <a:xfrm>
            <a:off x="570634" y="5293216"/>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dirty="0" smtClean="0">
                <a:solidFill>
                  <a:srgbClr val="FFFFFF"/>
                </a:solidFill>
              </a:rPr>
              <a:t>Prof. Mark Skilton</a:t>
            </a:r>
            <a:br>
              <a:rPr lang="en-GB" sz="1400" dirty="0" smtClean="0">
                <a:solidFill>
                  <a:srgbClr val="FFFFFF"/>
                </a:solidFill>
              </a:rPr>
            </a:br>
            <a:r>
              <a:rPr lang="en-GB" sz="1400" dirty="0" smtClean="0">
                <a:solidFill>
                  <a:srgbClr val="FFFFFF"/>
                </a:solidFill>
              </a:rPr>
              <a:t>Digital Business - PA Consulting</a:t>
            </a:r>
            <a:br>
              <a:rPr lang="en-GB" sz="1400" dirty="0" smtClean="0">
                <a:solidFill>
                  <a:srgbClr val="FFFFFF"/>
                </a:solidFill>
              </a:rPr>
            </a:br>
            <a:r>
              <a:rPr lang="en-GB" sz="1400" dirty="0" smtClean="0">
                <a:solidFill>
                  <a:srgbClr val="FFFFFF"/>
                </a:solidFill>
              </a:rPr>
              <a:t>Innovation Lab – PA Consulting </a:t>
            </a:r>
            <a:br>
              <a:rPr lang="en-GB" sz="1400" dirty="0" smtClean="0">
                <a:solidFill>
                  <a:srgbClr val="FFFFFF"/>
                </a:solidFill>
              </a:rPr>
            </a:br>
            <a:r>
              <a:rPr lang="en-GB" sz="1400" dirty="0" smtClean="0">
                <a:solidFill>
                  <a:srgbClr val="FFFFFF"/>
                </a:solidFill>
              </a:rPr>
              <a:t>Professor of Practice, Information Systems Management, Warwick Business School</a:t>
            </a:r>
          </a:p>
          <a:p>
            <a:pPr eaLnBrk="0" fontAlgn="base" hangingPunct="0">
              <a:spcBef>
                <a:spcPct val="50000"/>
              </a:spcBef>
              <a:spcAft>
                <a:spcPct val="0"/>
              </a:spcAft>
              <a:buClr>
                <a:srgbClr val="293947"/>
              </a:buClr>
              <a:buFont typeface="Symbol" pitchFamily="18" charset="2"/>
              <a:buNone/>
            </a:pPr>
            <a:r>
              <a:rPr lang="en-GB" sz="1400" dirty="0" smtClean="0">
                <a:solidFill>
                  <a:srgbClr val="FFFFFF"/>
                </a:solidFill>
              </a:rPr>
              <a:t>@mskilton       </a:t>
            </a:r>
            <a:r>
              <a:rPr lang="en-GB" sz="1400" dirty="0" smtClean="0">
                <a:solidFill>
                  <a:srgbClr val="FFFFFF"/>
                </a:solidFill>
                <a:hlinkClick r:id="rId3"/>
              </a:rPr>
              <a:t>mark.skilton@PAConsulting.com</a:t>
            </a:r>
            <a:r>
              <a:rPr lang="en-GB" sz="1400" dirty="0" smtClean="0">
                <a:solidFill>
                  <a:srgbClr val="FFFFFF"/>
                </a:solidFill>
              </a:rPr>
              <a:t>     07808039240 </a:t>
            </a:r>
          </a:p>
        </p:txBody>
      </p:sp>
      <p:sp>
        <p:nvSpPr>
          <p:cNvPr id="4" name="TextBox 3"/>
          <p:cNvSpPr txBox="1"/>
          <p:nvPr/>
        </p:nvSpPr>
        <p:spPr>
          <a:xfrm>
            <a:off x="395536" y="2628357"/>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3200" dirty="0" smtClean="0">
                <a:solidFill>
                  <a:srgbClr val="FFFFFF"/>
                </a:solidFill>
              </a:rPr>
              <a:t>Preparing for the threat of Data Stealing Attacks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7576" y="490861"/>
            <a:ext cx="1344081" cy="1318721"/>
          </a:xfrm>
          <a:prstGeom prst="rect">
            <a:avLst/>
          </a:prstGeom>
        </p:spPr>
      </p:pic>
      <p:pic>
        <p:nvPicPr>
          <p:cNvPr id="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681" y="851689"/>
            <a:ext cx="2389650" cy="755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380312" y="5750416"/>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dirty="0" smtClean="0">
                <a:solidFill>
                  <a:srgbClr val="FFFFFF"/>
                </a:solidFill>
              </a:rPr>
              <a:t>3pm June 18  2015</a:t>
            </a:r>
            <a:br>
              <a:rPr lang="en-GB" sz="1400" dirty="0" smtClean="0">
                <a:solidFill>
                  <a:srgbClr val="FFFFFF"/>
                </a:solidFill>
              </a:rPr>
            </a:br>
            <a:r>
              <a:rPr lang="en-GB" sz="1400" dirty="0" smtClean="0">
                <a:solidFill>
                  <a:srgbClr val="FFFFFF"/>
                </a:solidFill>
              </a:rPr>
              <a:t>Webinar </a:t>
            </a:r>
          </a:p>
        </p:txBody>
      </p:sp>
    </p:spTree>
    <p:extLst>
      <p:ext uri="{BB962C8B-B14F-4D97-AF65-F5344CB8AC3E}">
        <p14:creationId xmlns:p14="http://schemas.microsoft.com/office/powerpoint/2010/main" val="382667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179512" y="3979666"/>
            <a:ext cx="2600788" cy="1681582"/>
          </a:xfrm>
        </p:spPr>
        <p:txBody>
          <a:bodyPr/>
          <a:lstStyle/>
          <a:p>
            <a:r>
              <a:rPr lang="en-GB" sz="1500" b="1" dirty="0"/>
              <a:t>Hackers in China suspected over US </a:t>
            </a:r>
            <a:r>
              <a:rPr lang="en-GB" sz="1500" b="1" dirty="0" smtClean="0"/>
              <a:t>breach  </a:t>
            </a:r>
            <a:r>
              <a:rPr lang="en-GB" sz="1500" b="1" dirty="0" err="1" smtClean="0"/>
              <a:t>Gov</a:t>
            </a:r>
            <a:r>
              <a:rPr lang="en-GB" sz="1500" b="1" dirty="0" smtClean="0"/>
              <a:t> Data – </a:t>
            </a:r>
            <a:br>
              <a:rPr lang="en-GB" sz="1500" b="1" dirty="0" smtClean="0"/>
            </a:br>
            <a:r>
              <a:rPr lang="en-GB" sz="1500" b="1" dirty="0" smtClean="0"/>
              <a:t>FT June 2015</a:t>
            </a:r>
          </a:p>
          <a:p>
            <a:r>
              <a:rPr lang="en-GB" sz="1500" b="1" dirty="0" smtClean="0"/>
              <a:t>Sony – movie and Private Data Theft, North Korean influence..</a:t>
            </a:r>
          </a:p>
          <a:p>
            <a:r>
              <a:rPr lang="en-GB" sz="1500" b="1" dirty="0" smtClean="0"/>
              <a:t>Anthem – 80 million US medical insurance records stolen</a:t>
            </a:r>
            <a:endParaRPr lang="en-GB" sz="1500" b="1" dirty="0"/>
          </a:p>
        </p:txBody>
      </p:sp>
      <p:sp>
        <p:nvSpPr>
          <p:cNvPr id="5" name="Title 4"/>
          <p:cNvSpPr>
            <a:spLocks noGrp="1"/>
          </p:cNvSpPr>
          <p:nvPr>
            <p:ph type="title"/>
          </p:nvPr>
        </p:nvSpPr>
        <p:spPr/>
        <p:txBody>
          <a:bodyPr/>
          <a:lstStyle/>
          <a:p>
            <a:r>
              <a:rPr lang="en-GB" dirty="0" smtClean="0"/>
              <a:t>What are the Threats of Data Stealing ?</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0449" y="2341748"/>
            <a:ext cx="2378406" cy="2576607"/>
          </a:xfrm>
          <a:prstGeom prst="rect">
            <a:avLst/>
          </a:prstGeom>
        </p:spPr>
      </p:pic>
      <p:sp>
        <p:nvSpPr>
          <p:cNvPr id="9" name="Left-Right Arrow 8"/>
          <p:cNvSpPr/>
          <p:nvPr/>
        </p:nvSpPr>
        <p:spPr bwMode="auto">
          <a:xfrm>
            <a:off x="163610" y="1197200"/>
            <a:ext cx="8512846" cy="1238857"/>
          </a:xfrm>
          <a:prstGeom prst="leftRightArrow">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1400" smtClean="0">
              <a:solidFill>
                <a:srgbClr val="737377"/>
              </a:solidFill>
            </a:endParaRPr>
          </a:p>
        </p:txBody>
      </p:sp>
      <p:sp>
        <p:nvSpPr>
          <p:cNvPr id="10" name="TextBox 9"/>
          <p:cNvSpPr txBox="1"/>
          <p:nvPr/>
        </p:nvSpPr>
        <p:spPr>
          <a:xfrm>
            <a:off x="823263" y="996950"/>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b="1" dirty="0" smtClean="0">
                <a:solidFill>
                  <a:srgbClr val="737377"/>
                </a:solidFill>
              </a:rPr>
              <a:t>“SMASH &amp; GRAB”</a:t>
            </a:r>
            <a:br>
              <a:rPr lang="en-GB" sz="1400" b="1" dirty="0" smtClean="0">
                <a:solidFill>
                  <a:srgbClr val="737377"/>
                </a:solidFill>
              </a:rPr>
            </a:br>
            <a:r>
              <a:rPr lang="en-GB" sz="1400" b="1" dirty="0" smtClean="0">
                <a:solidFill>
                  <a:srgbClr val="737377"/>
                </a:solidFill>
              </a:rPr>
              <a:t>POLITICAL, CAUSE</a:t>
            </a:r>
          </a:p>
        </p:txBody>
      </p:sp>
      <p:sp>
        <p:nvSpPr>
          <p:cNvPr id="11" name="TextBox 10"/>
          <p:cNvSpPr txBox="1"/>
          <p:nvPr/>
        </p:nvSpPr>
        <p:spPr>
          <a:xfrm>
            <a:off x="7081318" y="1015045"/>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b="1" dirty="0" smtClean="0">
                <a:solidFill>
                  <a:srgbClr val="737377"/>
                </a:solidFill>
              </a:rPr>
              <a:t>STEALTH</a:t>
            </a:r>
            <a:br>
              <a:rPr lang="en-GB" sz="1400" b="1" dirty="0" smtClean="0">
                <a:solidFill>
                  <a:srgbClr val="737377"/>
                </a:solidFill>
              </a:rPr>
            </a:br>
            <a:endParaRPr lang="en-GB" sz="1400" b="1" dirty="0" smtClean="0">
              <a:solidFill>
                <a:srgbClr val="737377"/>
              </a:solidFill>
            </a:endParaRPr>
          </a:p>
        </p:txBody>
      </p:sp>
      <p:sp>
        <p:nvSpPr>
          <p:cNvPr id="12" name="TextBox 11"/>
          <p:cNvSpPr txBox="1"/>
          <p:nvPr/>
        </p:nvSpPr>
        <p:spPr>
          <a:xfrm>
            <a:off x="3635763" y="996950"/>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b="1" dirty="0" smtClean="0">
                <a:solidFill>
                  <a:srgbClr val="737377"/>
                </a:solidFill>
              </a:rPr>
              <a:t>NEW METHODS OF ACCESS</a:t>
            </a:r>
            <a:br>
              <a:rPr lang="en-GB" sz="1400" b="1" dirty="0" smtClean="0">
                <a:solidFill>
                  <a:srgbClr val="737377"/>
                </a:solidFill>
              </a:rPr>
            </a:br>
            <a:r>
              <a:rPr lang="en-GB" sz="1400" b="1" dirty="0" smtClean="0">
                <a:solidFill>
                  <a:srgbClr val="737377"/>
                </a:solidFill>
              </a:rPr>
              <a:t>AND PREVASIVENESS</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5236" y="2324196"/>
            <a:ext cx="2247870" cy="1511783"/>
          </a:xfrm>
          <a:prstGeom prst="rect">
            <a:avLst/>
          </a:prstGeom>
        </p:spPr>
      </p:pic>
      <p:sp>
        <p:nvSpPr>
          <p:cNvPr id="15" name="Content Placeholder 5"/>
          <p:cNvSpPr txBox="1">
            <a:spLocks/>
          </p:cNvSpPr>
          <p:nvPr/>
        </p:nvSpPr>
        <p:spPr bwMode="auto">
          <a:xfrm>
            <a:off x="6874093" y="4941168"/>
            <a:ext cx="2136435" cy="1046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buClr>
                <a:srgbClr val="5E707D"/>
              </a:buClr>
            </a:pPr>
            <a:r>
              <a:rPr lang="en-GB" sz="1600" b="1" kern="0" dirty="0" smtClean="0">
                <a:solidFill>
                  <a:srgbClr val="000000"/>
                </a:solidFill>
              </a:rPr>
              <a:t>Russian banks Malware “attack” $1 Billion stolen incrementally</a:t>
            </a:r>
            <a:br>
              <a:rPr lang="en-GB" sz="1600" b="1" kern="0" dirty="0" smtClean="0">
                <a:solidFill>
                  <a:srgbClr val="000000"/>
                </a:solidFill>
              </a:rPr>
            </a:br>
            <a:r>
              <a:rPr lang="en-GB" sz="1600" b="1" kern="0" dirty="0" smtClean="0">
                <a:solidFill>
                  <a:srgbClr val="000000"/>
                </a:solidFill>
              </a:rPr>
              <a:t>March 2015</a:t>
            </a:r>
            <a:endParaRPr lang="en-GB" sz="1600" b="1" kern="0" dirty="0">
              <a:solidFill>
                <a:srgbClr val="000000"/>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3480" y="2341745"/>
            <a:ext cx="2416679" cy="1989732"/>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3071" y="2324193"/>
            <a:ext cx="1516752" cy="1201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721447" y="1491806"/>
            <a:ext cx="844062" cy="914400"/>
          </a:xfrm>
          <a:prstGeom prst="rect">
            <a:avLst/>
          </a:prstGeom>
          <a:noFill/>
        </p:spPr>
        <p:txBody>
          <a:bodyPr wrap="none" lIns="0" tIns="0" rIns="0" bIns="0" rtlCol="0">
            <a:noAutofit/>
          </a:bodyPr>
          <a:lstStyle/>
          <a:p>
            <a:pPr algn="ctr" eaLnBrk="0" fontAlgn="base" hangingPunct="0">
              <a:spcBef>
                <a:spcPct val="50000"/>
              </a:spcBef>
              <a:spcAft>
                <a:spcPct val="0"/>
              </a:spcAft>
              <a:buClr>
                <a:srgbClr val="293947"/>
              </a:buClr>
              <a:buFont typeface="Symbol" pitchFamily="18" charset="2"/>
              <a:buNone/>
            </a:pPr>
            <a:r>
              <a:rPr lang="en-GB" sz="1400" b="1" i="1" dirty="0" smtClean="0">
                <a:solidFill>
                  <a:srgbClr val="737377"/>
                </a:solidFill>
              </a:rPr>
              <a:t>IN PLAIN SIGHT</a:t>
            </a:r>
            <a:br>
              <a:rPr lang="en-GB" sz="1400" b="1" i="1" dirty="0" smtClean="0">
                <a:solidFill>
                  <a:srgbClr val="737377"/>
                </a:solidFill>
              </a:rPr>
            </a:br>
            <a:r>
              <a:rPr lang="en-GB" sz="1400" b="1" i="1" dirty="0" smtClean="0">
                <a:solidFill>
                  <a:srgbClr val="737377"/>
                </a:solidFill>
              </a:rPr>
              <a:t>“OPEN DATA  &amp; COMMERCIAL</a:t>
            </a:r>
            <a:br>
              <a:rPr lang="en-GB" sz="1400" b="1" i="1" dirty="0" smtClean="0">
                <a:solidFill>
                  <a:srgbClr val="737377"/>
                </a:solidFill>
              </a:rPr>
            </a:br>
            <a:r>
              <a:rPr lang="en-GB" sz="1400" b="1" i="1" dirty="0" smtClean="0">
                <a:solidFill>
                  <a:srgbClr val="737377"/>
                </a:solidFill>
              </a:rPr>
              <a:t>DATA RESELLING</a:t>
            </a:r>
          </a:p>
        </p:txBody>
      </p:sp>
      <p:sp>
        <p:nvSpPr>
          <p:cNvPr id="16" name="TextBox 15"/>
          <p:cNvSpPr txBox="1"/>
          <p:nvPr/>
        </p:nvSpPr>
        <p:spPr>
          <a:xfrm>
            <a:off x="6874093" y="1497386"/>
            <a:ext cx="844062" cy="914400"/>
          </a:xfrm>
          <a:prstGeom prst="rect">
            <a:avLst/>
          </a:prstGeom>
          <a:noFill/>
        </p:spPr>
        <p:txBody>
          <a:bodyPr wrap="none" lIns="0" tIns="0" rIns="0" bIns="0" rtlCol="0">
            <a:noAutofit/>
          </a:bodyPr>
          <a:lstStyle/>
          <a:p>
            <a:pPr algn="ctr" eaLnBrk="0" fontAlgn="base" hangingPunct="0">
              <a:spcBef>
                <a:spcPct val="50000"/>
              </a:spcBef>
              <a:spcAft>
                <a:spcPct val="0"/>
              </a:spcAft>
              <a:buClr>
                <a:srgbClr val="293947"/>
              </a:buClr>
              <a:buFont typeface="Symbol" pitchFamily="18" charset="2"/>
              <a:buNone/>
            </a:pPr>
            <a:r>
              <a:rPr lang="en-GB" sz="1400" b="1" i="1" dirty="0" smtClean="0">
                <a:solidFill>
                  <a:srgbClr val="737377"/>
                </a:solidFill>
              </a:rPr>
              <a:t>“UNDER THE RADAR</a:t>
            </a:r>
            <a:br>
              <a:rPr lang="en-GB" sz="1400" b="1" i="1" dirty="0" smtClean="0">
                <a:solidFill>
                  <a:srgbClr val="737377"/>
                </a:solidFill>
              </a:rPr>
            </a:br>
            <a:r>
              <a:rPr lang="en-GB" sz="1400" b="1" i="1" dirty="0" smtClean="0">
                <a:solidFill>
                  <a:srgbClr val="737377"/>
                </a:solidFill>
              </a:rPr>
              <a:t>INTELLIGENCE &amp; CRIMINAL</a:t>
            </a:r>
            <a:br>
              <a:rPr lang="en-GB" sz="1400" b="1" i="1" dirty="0" smtClean="0">
                <a:solidFill>
                  <a:srgbClr val="737377"/>
                </a:solidFill>
              </a:rPr>
            </a:br>
            <a:r>
              <a:rPr lang="en-GB" sz="1400" b="1" i="1" dirty="0" smtClean="0">
                <a:solidFill>
                  <a:srgbClr val="737377"/>
                </a:solidFill>
              </a:rPr>
              <a:t>ACTIVITY”</a:t>
            </a:r>
          </a:p>
        </p:txBody>
      </p:sp>
      <p:sp>
        <p:nvSpPr>
          <p:cNvPr id="17" name="TextBox 16"/>
          <p:cNvSpPr txBox="1"/>
          <p:nvPr/>
        </p:nvSpPr>
        <p:spPr>
          <a:xfrm>
            <a:off x="1035087" y="1545511"/>
            <a:ext cx="844062" cy="914400"/>
          </a:xfrm>
          <a:prstGeom prst="rect">
            <a:avLst/>
          </a:prstGeom>
          <a:noFill/>
        </p:spPr>
        <p:txBody>
          <a:bodyPr wrap="none" lIns="0" tIns="0" rIns="0" bIns="0" rtlCol="0">
            <a:noAutofit/>
          </a:bodyPr>
          <a:lstStyle/>
          <a:p>
            <a:pPr algn="ctr" eaLnBrk="0" fontAlgn="base" hangingPunct="0">
              <a:spcBef>
                <a:spcPct val="50000"/>
              </a:spcBef>
              <a:spcAft>
                <a:spcPct val="0"/>
              </a:spcAft>
              <a:buClr>
                <a:srgbClr val="293947"/>
              </a:buClr>
              <a:buFont typeface="Symbol" pitchFamily="18" charset="2"/>
              <a:buNone/>
            </a:pPr>
            <a:r>
              <a:rPr lang="en-GB" sz="1400" b="1" i="1" dirty="0" smtClean="0">
                <a:solidFill>
                  <a:srgbClr val="737377"/>
                </a:solidFill>
              </a:rPr>
              <a:t>“WAREFARE</a:t>
            </a:r>
            <a:br>
              <a:rPr lang="en-GB" sz="1400" b="1" i="1" dirty="0" smtClean="0">
                <a:solidFill>
                  <a:srgbClr val="737377"/>
                </a:solidFill>
              </a:rPr>
            </a:br>
            <a:r>
              <a:rPr lang="en-GB" sz="1400" b="1" i="1" dirty="0" smtClean="0">
                <a:solidFill>
                  <a:srgbClr val="737377"/>
                </a:solidFill>
              </a:rPr>
              <a:t>AND CRIMIAL ACTIVITY”</a:t>
            </a:r>
          </a:p>
        </p:txBody>
      </p:sp>
      <p:sp>
        <p:nvSpPr>
          <p:cNvPr id="13" name="Content Placeholder 5"/>
          <p:cNvSpPr txBox="1">
            <a:spLocks/>
          </p:cNvSpPr>
          <p:nvPr/>
        </p:nvSpPr>
        <p:spPr bwMode="auto">
          <a:xfrm>
            <a:off x="2997304" y="3645024"/>
            <a:ext cx="1482521" cy="104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rtl="0" eaLnBrk="1" fontAlgn="base" hangingPunct="1">
              <a:spcBef>
                <a:spcPct val="0"/>
              </a:spcBef>
              <a:spcAft>
                <a:spcPct val="50000"/>
              </a:spcAft>
              <a:buClr>
                <a:schemeClr val="bg2"/>
              </a:buClr>
              <a:buFont typeface="Symbol" pitchFamily="18" charset="2"/>
              <a:tabLst>
                <a:tab pos="1257300" algn="l"/>
                <a:tab pos="2514600" algn="l"/>
                <a:tab pos="3771900" algn="l"/>
                <a:tab pos="4667250" algn="l"/>
                <a:tab pos="5562600" algn="l"/>
                <a:tab pos="6819900" algn="l"/>
                <a:tab pos="8077200" algn="l"/>
              </a:tabLst>
              <a:defRPr>
                <a:solidFill>
                  <a:schemeClr val="tx1"/>
                </a:solidFill>
                <a:latin typeface="+mn-lt"/>
                <a:ea typeface="+mn-ea"/>
                <a:cs typeface="+mn-cs"/>
              </a:defRPr>
            </a:lvl1pPr>
            <a:lvl2pPr marL="269875" indent="-268288" algn="l" rtl="0" eaLnBrk="1" fontAlgn="base" hangingPunct="1">
              <a:spcBef>
                <a:spcPct val="0"/>
              </a:spcBef>
              <a:spcAft>
                <a:spcPct val="50000"/>
              </a:spcAft>
              <a:buClr>
                <a:schemeClr val="accent1"/>
              </a:buClr>
              <a:buFont typeface="Symbol" pitchFamily="18" charset="2"/>
              <a:buChar char="·"/>
              <a:tabLst/>
              <a:defRPr>
                <a:solidFill>
                  <a:schemeClr val="tx1"/>
                </a:solidFill>
                <a:latin typeface="+mn-lt"/>
              </a:defRPr>
            </a:lvl2pPr>
            <a:lvl3pPr marL="539750"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3pPr>
            <a:lvl4pPr marL="808038" indent="-266700" algn="l" rtl="0" eaLnBrk="1" fontAlgn="base" hangingPunct="1">
              <a:spcBef>
                <a:spcPct val="0"/>
              </a:spcBef>
              <a:spcAft>
                <a:spcPct val="50000"/>
              </a:spcAft>
              <a:buClr>
                <a:schemeClr val="accent1"/>
              </a:buClr>
              <a:buFont typeface="Arial" charset="0"/>
              <a:buChar char="•"/>
              <a:defRPr>
                <a:solidFill>
                  <a:schemeClr val="tx1"/>
                </a:solidFill>
                <a:latin typeface="+mn-lt"/>
              </a:defRPr>
            </a:lvl4pPr>
            <a:lvl5pPr marL="1077913" indent="-268288" algn="l" rtl="0" eaLnBrk="1" fontAlgn="base" hangingPunct="1">
              <a:spcBef>
                <a:spcPct val="0"/>
              </a:spcBef>
              <a:spcAft>
                <a:spcPct val="50000"/>
              </a:spcAft>
              <a:buClr>
                <a:schemeClr val="accent1"/>
              </a:buClr>
              <a:buFont typeface="Arial" charset="0"/>
              <a:buChar char="–"/>
              <a:defRPr>
                <a:solidFill>
                  <a:schemeClr val="tx1"/>
                </a:solidFill>
                <a:latin typeface="+mn-lt"/>
              </a:defRPr>
            </a:lvl5pPr>
            <a:lvl6pPr marL="15351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6pPr>
            <a:lvl7pPr marL="19923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7pPr>
            <a:lvl8pPr marL="24495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8pPr>
            <a:lvl9pPr marL="2906713" indent="-268288" algn="l" rtl="0" eaLnBrk="1" fontAlgn="base" hangingPunct="1">
              <a:spcBef>
                <a:spcPct val="0"/>
              </a:spcBef>
              <a:spcAft>
                <a:spcPct val="50000"/>
              </a:spcAft>
              <a:buClr>
                <a:srgbClr val="737377"/>
              </a:buClr>
              <a:buFont typeface="Arial" charset="0"/>
              <a:buChar char="–"/>
              <a:defRPr>
                <a:solidFill>
                  <a:srgbClr val="737377"/>
                </a:solidFill>
                <a:latin typeface="+mn-lt"/>
              </a:defRPr>
            </a:lvl9pPr>
          </a:lstStyle>
          <a:p>
            <a:pPr>
              <a:buClr>
                <a:srgbClr val="5E707D"/>
              </a:buClr>
            </a:pPr>
            <a:r>
              <a:rPr lang="en-GB" sz="1600" b="1" dirty="0">
                <a:solidFill>
                  <a:srgbClr val="000000"/>
                </a:solidFill>
              </a:rPr>
              <a:t>Consumer Groups Back Out of Federal Talks on Face </a:t>
            </a:r>
            <a:r>
              <a:rPr lang="en-GB" sz="1600" b="1" dirty="0" smtClean="0">
                <a:solidFill>
                  <a:srgbClr val="000000"/>
                </a:solidFill>
              </a:rPr>
              <a:t>Recognition – NYT Bits </a:t>
            </a:r>
            <a:br>
              <a:rPr lang="en-GB" sz="1600" b="1" dirty="0" smtClean="0">
                <a:solidFill>
                  <a:srgbClr val="000000"/>
                </a:solidFill>
              </a:rPr>
            </a:br>
            <a:r>
              <a:rPr lang="en-GB" sz="1600" b="1" dirty="0" smtClean="0">
                <a:solidFill>
                  <a:srgbClr val="000000"/>
                </a:solidFill>
              </a:rPr>
              <a:t>June 2015</a:t>
            </a:r>
            <a:endParaRPr lang="en-GB" sz="1600" b="1" dirty="0">
              <a:solidFill>
                <a:srgbClr val="000000"/>
              </a:solidFill>
            </a:endParaRPr>
          </a:p>
        </p:txBody>
      </p:sp>
      <p:sp>
        <p:nvSpPr>
          <p:cNvPr id="3" name="Rectangle 2"/>
          <p:cNvSpPr/>
          <p:nvPr/>
        </p:nvSpPr>
        <p:spPr>
          <a:xfrm>
            <a:off x="4719564" y="4149080"/>
            <a:ext cx="1463682" cy="1169551"/>
          </a:xfrm>
          <a:prstGeom prst="rect">
            <a:avLst/>
          </a:prstGeom>
        </p:spPr>
        <p:txBody>
          <a:bodyPr wrap="square">
            <a:spAutoFit/>
          </a:bodyPr>
          <a:lstStyle/>
          <a:p>
            <a:pPr algn="ctr" eaLnBrk="0" fontAlgn="base" hangingPunct="0">
              <a:spcBef>
                <a:spcPct val="50000"/>
              </a:spcBef>
              <a:spcAft>
                <a:spcPct val="0"/>
              </a:spcAft>
              <a:buClr>
                <a:srgbClr val="293947"/>
              </a:buClr>
              <a:buFont typeface="Symbol" pitchFamily="18" charset="2"/>
              <a:buNone/>
            </a:pPr>
            <a:r>
              <a:rPr lang="en-GB" sz="1400" b="1" dirty="0">
                <a:solidFill>
                  <a:srgbClr val="737377"/>
                </a:solidFill>
              </a:rPr>
              <a:t>Researchers Hack Into Michigan’s Traffic </a:t>
            </a:r>
            <a:r>
              <a:rPr lang="en-GB" sz="1400" b="1" dirty="0" smtClean="0">
                <a:solidFill>
                  <a:srgbClr val="737377"/>
                </a:solidFill>
              </a:rPr>
              <a:t>Lights - MIT</a:t>
            </a:r>
            <a:endParaRPr lang="en-GB" sz="1400" b="1" dirty="0">
              <a:solidFill>
                <a:srgbClr val="737377"/>
              </a:solidFill>
            </a:endParaRPr>
          </a:p>
        </p:txBody>
      </p:sp>
      <p:sp>
        <p:nvSpPr>
          <p:cNvPr id="4" name="Rectangle 3"/>
          <p:cNvSpPr/>
          <p:nvPr/>
        </p:nvSpPr>
        <p:spPr>
          <a:xfrm>
            <a:off x="3738564" y="5365281"/>
            <a:ext cx="2347565" cy="954107"/>
          </a:xfrm>
          <a:prstGeom prst="rect">
            <a:avLst/>
          </a:prstGeom>
        </p:spPr>
        <p:txBody>
          <a:bodyPr wrap="square">
            <a:spAutoFit/>
          </a:bodyPr>
          <a:lstStyle/>
          <a:p>
            <a:pPr algn="ctr" eaLnBrk="0" fontAlgn="base" hangingPunct="0">
              <a:spcBef>
                <a:spcPct val="50000"/>
              </a:spcBef>
              <a:spcAft>
                <a:spcPct val="0"/>
              </a:spcAft>
              <a:buClr>
                <a:srgbClr val="293947"/>
              </a:buClr>
              <a:buFont typeface="Symbol" pitchFamily="18" charset="2"/>
              <a:buNone/>
            </a:pPr>
            <a:r>
              <a:rPr lang="en-GB" sz="1400" b="1" dirty="0">
                <a:solidFill>
                  <a:srgbClr val="737377"/>
                </a:solidFill>
              </a:rPr>
              <a:t>FBI: Hacker claimed to have taken over flight's engine </a:t>
            </a:r>
            <a:r>
              <a:rPr lang="en-GB" sz="1400" b="1" dirty="0" smtClean="0">
                <a:solidFill>
                  <a:srgbClr val="737377"/>
                </a:solidFill>
              </a:rPr>
              <a:t>controls – CNN May 2015</a:t>
            </a:r>
            <a:endParaRPr lang="en-GB" sz="1400" b="1" dirty="0">
              <a:solidFill>
                <a:srgbClr val="737377"/>
              </a:solidFill>
            </a:endParaRPr>
          </a:p>
        </p:txBody>
      </p:sp>
    </p:spTree>
    <p:extLst>
      <p:ext uri="{BB962C8B-B14F-4D97-AF65-F5344CB8AC3E}">
        <p14:creationId xmlns:p14="http://schemas.microsoft.com/office/powerpoint/2010/main" val="14838462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It’s getting harder to manage the Legal </a:t>
            </a:r>
            <a:r>
              <a:rPr lang="en-GB" dirty="0"/>
              <a:t>j</a:t>
            </a:r>
            <a:r>
              <a:rPr lang="en-GB" dirty="0" smtClean="0"/>
              <a:t>urisdiction</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358" y="1220229"/>
            <a:ext cx="8529130" cy="489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816509" y="1058781"/>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b="1" dirty="0" smtClean="0">
                <a:solidFill>
                  <a:srgbClr val="000000"/>
                </a:solidFill>
              </a:rPr>
              <a:t>DIGITAL GOVERNANCE ?</a:t>
            </a:r>
          </a:p>
        </p:txBody>
      </p:sp>
    </p:spTree>
    <p:extLst>
      <p:ext uri="{BB962C8B-B14F-4D97-AF65-F5344CB8AC3E}">
        <p14:creationId xmlns:p14="http://schemas.microsoft.com/office/powerpoint/2010/main" val="175705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1" name="TextBox 10"/>
          <p:cNvSpPr txBox="1"/>
          <p:nvPr/>
        </p:nvSpPr>
        <p:spPr>
          <a:xfrm>
            <a:off x="1073125" y="2343547"/>
            <a:ext cx="7200800" cy="523220"/>
          </a:xfrm>
          <a:prstGeom prst="rect">
            <a:avLst/>
          </a:prstGeom>
          <a:noFill/>
        </p:spPr>
        <p:txBody>
          <a:bodyPr wrap="square" rtlCol="0">
            <a:spAutoFit/>
          </a:bodyPr>
          <a:lstStyle/>
          <a:p>
            <a:pPr algn="ctr"/>
            <a:r>
              <a:rPr lang="en-GB" sz="2800" b="1" dirty="0" smtClean="0"/>
              <a:t>Panel: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4" name="Rectangle 13"/>
          <p:cNvSpPr/>
          <p:nvPr/>
        </p:nvSpPr>
        <p:spPr>
          <a:xfrm>
            <a:off x="1506302" y="1866860"/>
            <a:ext cx="6192688" cy="400110"/>
          </a:xfrm>
          <a:prstGeom prst="rect">
            <a:avLst/>
          </a:prstGeom>
        </p:spPr>
        <p:txBody>
          <a:bodyPr wrap="square">
            <a:spAutoFit/>
          </a:bodyPr>
          <a:lstStyle/>
          <a:p>
            <a:pPr algn="ctr"/>
            <a:r>
              <a:rPr lang="en-GB" sz="2000" i="1" dirty="0"/>
              <a:t>Preparing for the Threat of Data-Stealing Attacks</a:t>
            </a:r>
          </a:p>
        </p:txBody>
      </p:sp>
      <p:sp>
        <p:nvSpPr>
          <p:cNvPr id="16" name="TextBox 15"/>
          <p:cNvSpPr txBox="1"/>
          <p:nvPr/>
        </p:nvSpPr>
        <p:spPr>
          <a:xfrm>
            <a:off x="1106091" y="5020731"/>
            <a:ext cx="7200800" cy="400110"/>
          </a:xfrm>
          <a:prstGeom prst="rect">
            <a:avLst/>
          </a:prstGeom>
          <a:noFill/>
        </p:spPr>
        <p:txBody>
          <a:bodyPr wrap="square" rtlCol="0">
            <a:spAutoFit/>
          </a:bodyPr>
          <a:lstStyle/>
          <a:p>
            <a:pPr algn="ctr"/>
            <a:r>
              <a:rPr lang="en-GB" sz="2000" b="1" dirty="0" smtClean="0"/>
              <a:t>Moderator:</a:t>
            </a:r>
          </a:p>
        </p:txBody>
      </p:sp>
      <p:sp>
        <p:nvSpPr>
          <p:cNvPr id="17" name="TextBox 16"/>
          <p:cNvSpPr txBox="1"/>
          <p:nvPr/>
        </p:nvSpPr>
        <p:spPr>
          <a:xfrm>
            <a:off x="1073125" y="5323274"/>
            <a:ext cx="7200800" cy="553998"/>
          </a:xfrm>
          <a:prstGeom prst="rect">
            <a:avLst/>
          </a:prstGeom>
          <a:noFill/>
        </p:spPr>
        <p:txBody>
          <a:bodyPr wrap="square" rtlCol="0">
            <a:spAutoFit/>
          </a:bodyPr>
          <a:lstStyle/>
          <a:p>
            <a:pPr algn="ctr">
              <a:lnSpc>
                <a:spcPct val="150000"/>
              </a:lnSpc>
            </a:pPr>
            <a:r>
              <a:rPr lang="en-GB" sz="2000" b="1" dirty="0" smtClean="0"/>
              <a:t>Mike Hine, </a:t>
            </a:r>
            <a:r>
              <a:rPr lang="en-GB" sz="2000" dirty="0" smtClean="0"/>
              <a:t>Deputy Editor, </a:t>
            </a:r>
            <a:r>
              <a:rPr lang="en-GB" sz="2000" i="1" dirty="0" smtClean="0"/>
              <a:t>Infosecurity Magazine </a:t>
            </a:r>
            <a:r>
              <a:rPr lang="en-GB" sz="2000" dirty="0" smtClean="0"/>
              <a:t>(@</a:t>
            </a:r>
            <a:r>
              <a:rPr lang="en-GB" sz="2000" dirty="0" err="1" smtClean="0"/>
              <a:t>InfosecDepEd</a:t>
            </a:r>
            <a:r>
              <a:rPr lang="en-GB" sz="2000" dirty="0" smtClean="0"/>
              <a:t>)</a:t>
            </a:r>
            <a:endParaRPr lang="en-GB" sz="2000" b="1" dirty="0"/>
          </a:p>
        </p:txBody>
      </p:sp>
      <p:sp>
        <p:nvSpPr>
          <p:cNvPr id="19" name="TextBox 18"/>
          <p:cNvSpPr txBox="1"/>
          <p:nvPr/>
        </p:nvSpPr>
        <p:spPr>
          <a:xfrm>
            <a:off x="2051720" y="4522008"/>
            <a:ext cx="5904656" cy="400110"/>
          </a:xfrm>
          <a:prstGeom prst="rect">
            <a:avLst/>
          </a:prstGeom>
          <a:noFill/>
        </p:spPr>
        <p:txBody>
          <a:bodyPr wrap="square" rtlCol="0">
            <a:spAutoFit/>
          </a:bodyPr>
          <a:lstStyle/>
          <a:p>
            <a:r>
              <a:rPr lang="en-GB" sz="2000" b="1" dirty="0"/>
              <a:t>Paul </a:t>
            </a:r>
            <a:r>
              <a:rPr lang="en-GB" sz="2000" b="1" dirty="0" err="1" smtClean="0"/>
              <a:t>Gribbon</a:t>
            </a:r>
            <a:r>
              <a:rPr lang="en-GB" sz="2000" dirty="0" smtClean="0"/>
              <a:t>,</a:t>
            </a:r>
            <a:r>
              <a:rPr lang="en-GB" sz="2000" dirty="0"/>
              <a:t> Senior Manager, PwC Cybersecurity</a:t>
            </a:r>
          </a:p>
        </p:txBody>
      </p:sp>
      <p:sp>
        <p:nvSpPr>
          <p:cNvPr id="20" name="TextBox 19"/>
          <p:cNvSpPr txBox="1"/>
          <p:nvPr/>
        </p:nvSpPr>
        <p:spPr>
          <a:xfrm>
            <a:off x="2042194" y="3596139"/>
            <a:ext cx="6255171" cy="707886"/>
          </a:xfrm>
          <a:prstGeom prst="rect">
            <a:avLst/>
          </a:prstGeom>
          <a:noFill/>
        </p:spPr>
        <p:txBody>
          <a:bodyPr wrap="square" rtlCol="0">
            <a:spAutoFit/>
          </a:bodyPr>
          <a:lstStyle/>
          <a:p>
            <a:r>
              <a:rPr lang="en-GB" sz="2000" b="1" dirty="0"/>
              <a:t>Mark </a:t>
            </a:r>
            <a:r>
              <a:rPr lang="en-GB" sz="2000" b="1" dirty="0" smtClean="0"/>
              <a:t>Skilton,  </a:t>
            </a:r>
            <a:r>
              <a:rPr lang="en-GB" sz="2000" dirty="0" smtClean="0"/>
              <a:t>Professor of </a:t>
            </a:r>
            <a:r>
              <a:rPr lang="en-GB" sz="2000" dirty="0"/>
              <a:t>Practice Info Systems &amp; Management, Warwick Business School &amp; PA Consulting</a:t>
            </a:r>
          </a:p>
        </p:txBody>
      </p:sp>
      <p:sp>
        <p:nvSpPr>
          <p:cNvPr id="21" name="TextBox 20"/>
          <p:cNvSpPr txBox="1"/>
          <p:nvPr/>
        </p:nvSpPr>
        <p:spPr>
          <a:xfrm>
            <a:off x="2051720" y="2936226"/>
            <a:ext cx="5904656" cy="400110"/>
          </a:xfrm>
          <a:prstGeom prst="rect">
            <a:avLst/>
          </a:prstGeom>
          <a:noFill/>
        </p:spPr>
        <p:txBody>
          <a:bodyPr wrap="square" rtlCol="0">
            <a:spAutoFit/>
          </a:bodyPr>
          <a:lstStyle/>
          <a:p>
            <a:r>
              <a:rPr lang="en-GB" sz="2000" b="1" dirty="0"/>
              <a:t>Colin </a:t>
            </a:r>
            <a:r>
              <a:rPr lang="en-GB" sz="2000" b="1" dirty="0" smtClean="0"/>
              <a:t>West, </a:t>
            </a:r>
            <a:r>
              <a:rPr lang="en-GB" sz="2000" dirty="0"/>
              <a:t>Sales Engineering Director, EMEA, Tenable</a:t>
            </a:r>
          </a:p>
        </p:txBody>
      </p:sp>
      <p:pic>
        <p:nvPicPr>
          <p:cNvPr id="2050" name="Picture 2" descr="N:\Electronics\Infosecurity Magazine\Editorial\Mike\Webinars\Tenable\3375f28a-3af4-4e84-bb8d-8d466a377a0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708920"/>
            <a:ext cx="718517"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N:\Electronics\Infosecurity Magazine\Editorial\Mike\Webinars\Tenable\63959643-6d38-497a-9a00-25a5e13a1f7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3501008"/>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lectronics\Infosecurity Magazine\Editorial\Mike\Webinars\Tenable\0b3d263e-6da5-462b-bbea-ffc7fe1263e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361284"/>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91768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Cyber Security – Cyber governance </a:t>
            </a:r>
            <a:endParaRPr lang="en-GB" dirty="0"/>
          </a:p>
        </p:txBody>
      </p:sp>
      <p:sp>
        <p:nvSpPr>
          <p:cNvPr id="5" name="TextBox 4"/>
          <p:cNvSpPr txBox="1"/>
          <p:nvPr/>
        </p:nvSpPr>
        <p:spPr>
          <a:xfrm>
            <a:off x="684135" y="5168766"/>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ZERO DAY ATTACKS</a:t>
            </a:r>
          </a:p>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NEW THREAT VECTORS</a:t>
            </a:r>
          </a:p>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NEW ASSET TARGETS (MEDICAL, FINANCIAL..</a:t>
            </a:r>
          </a:p>
        </p:txBody>
      </p:sp>
      <p:sp>
        <p:nvSpPr>
          <p:cNvPr id="6" name="TextBox 5"/>
          <p:cNvSpPr txBox="1"/>
          <p:nvPr/>
        </p:nvSpPr>
        <p:spPr>
          <a:xfrm>
            <a:off x="4156634" y="5168766"/>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NEW LEVELS OF</a:t>
            </a:r>
            <a:br>
              <a:rPr lang="en-GB" sz="1400" dirty="0" smtClean="0">
                <a:solidFill>
                  <a:srgbClr val="737377"/>
                </a:solidFill>
              </a:rPr>
            </a:br>
            <a:r>
              <a:rPr lang="en-GB" sz="1400" dirty="0" smtClean="0">
                <a:solidFill>
                  <a:srgbClr val="737377"/>
                </a:solidFill>
              </a:rPr>
              <a:t>CYBER GOVERNANCE </a:t>
            </a:r>
          </a:p>
        </p:txBody>
      </p:sp>
      <p:sp>
        <p:nvSpPr>
          <p:cNvPr id="7" name="TextBox 6"/>
          <p:cNvSpPr txBox="1"/>
          <p:nvPr/>
        </p:nvSpPr>
        <p:spPr>
          <a:xfrm>
            <a:off x="7024961" y="4955406"/>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FINER GRAINED</a:t>
            </a:r>
          </a:p>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MONTORING</a:t>
            </a:r>
          </a:p>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ADVANCED RESPONSE</a:t>
            </a:r>
          </a:p>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THREAT MANAGEMENT</a:t>
            </a:r>
          </a:p>
        </p:txBody>
      </p:sp>
      <p:sp>
        <p:nvSpPr>
          <p:cNvPr id="8" name="TextBox 7"/>
          <p:cNvSpPr txBox="1"/>
          <p:nvPr/>
        </p:nvSpPr>
        <p:spPr>
          <a:xfrm>
            <a:off x="1661470" y="1271954"/>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PRIVACY,  CONFIDENTIALITY, (TECHNICAL) SECURITY ,  TRUST</a:t>
            </a:r>
          </a:p>
        </p:txBody>
      </p:sp>
      <p:sp>
        <p:nvSpPr>
          <p:cNvPr id="10" name="Striped Right Arrow 9"/>
          <p:cNvSpPr/>
          <p:nvPr/>
        </p:nvSpPr>
        <p:spPr bwMode="auto">
          <a:xfrm>
            <a:off x="506437" y="1655545"/>
            <a:ext cx="8031912" cy="885524"/>
          </a:xfrm>
          <a:prstGeom prst="stripedRightArrow">
            <a:avLst/>
          </a:pr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1400" smtClean="0">
              <a:solidFill>
                <a:srgbClr val="737377"/>
              </a:solidFill>
            </a:endParaRPr>
          </a:p>
        </p:txBody>
      </p:sp>
      <p:sp>
        <p:nvSpPr>
          <p:cNvPr id="11" name="TextBox 10"/>
          <p:cNvSpPr txBox="1"/>
          <p:nvPr/>
        </p:nvSpPr>
        <p:spPr>
          <a:xfrm>
            <a:off x="3170418" y="1984222"/>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b="1" dirty="0" smtClean="0">
                <a:solidFill>
                  <a:srgbClr val="737377"/>
                </a:solidFill>
              </a:rPr>
              <a:t>INCREASED COMPLEXITY</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093" y="2898622"/>
            <a:ext cx="2276374" cy="1849554"/>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97516" y="2898625"/>
            <a:ext cx="2250965" cy="1787765"/>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6423" y="2994784"/>
            <a:ext cx="2455891" cy="1753392"/>
          </a:xfrm>
          <a:prstGeom prst="rect">
            <a:avLst/>
          </a:prstGeom>
        </p:spPr>
      </p:pic>
    </p:spTree>
    <p:extLst>
      <p:ext uri="{BB962C8B-B14F-4D97-AF65-F5344CB8AC3E}">
        <p14:creationId xmlns:p14="http://schemas.microsoft.com/office/powerpoint/2010/main" val="3978963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b="1" dirty="0" smtClean="0"/>
              <a:t>We need a Digital Trust Ecosystem approach </a:t>
            </a:r>
            <a:endParaRPr lang="en-GB" sz="32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29" y="1168107"/>
            <a:ext cx="7921669" cy="489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bwMode="auto">
          <a:xfrm>
            <a:off x="470898" y="2146437"/>
            <a:ext cx="5926200" cy="3914607"/>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endParaRPr lang="en-GB" sz="1400" smtClean="0">
              <a:solidFill>
                <a:srgbClr val="737377"/>
              </a:solidFill>
            </a:endParaRPr>
          </a:p>
        </p:txBody>
      </p:sp>
      <p:sp>
        <p:nvSpPr>
          <p:cNvPr id="5" name="TextBox 4"/>
          <p:cNvSpPr txBox="1"/>
          <p:nvPr/>
        </p:nvSpPr>
        <p:spPr>
          <a:xfrm>
            <a:off x="96423" y="3590799"/>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b="1" dirty="0" smtClean="0">
                <a:solidFill>
                  <a:srgbClr val="737377"/>
                </a:solidFill>
              </a:rPr>
              <a:t>AWARENESS</a:t>
            </a:r>
            <a:br>
              <a:rPr lang="en-GB" sz="1400" b="1" dirty="0" smtClean="0">
                <a:solidFill>
                  <a:srgbClr val="737377"/>
                </a:solidFill>
              </a:rPr>
            </a:br>
            <a:r>
              <a:rPr lang="en-GB" sz="1400" b="1" dirty="0" smtClean="0">
                <a:solidFill>
                  <a:srgbClr val="737377"/>
                </a:solidFill>
              </a:rPr>
              <a:t>&amp;</a:t>
            </a:r>
            <a:br>
              <a:rPr lang="en-GB" sz="1400" b="1" dirty="0" smtClean="0">
                <a:solidFill>
                  <a:srgbClr val="737377"/>
                </a:solidFill>
              </a:rPr>
            </a:br>
            <a:r>
              <a:rPr lang="en-GB" sz="1400" b="1" dirty="0" smtClean="0">
                <a:solidFill>
                  <a:srgbClr val="737377"/>
                </a:solidFill>
              </a:rPr>
              <a:t>CONTROL</a:t>
            </a:r>
          </a:p>
        </p:txBody>
      </p:sp>
    </p:spTree>
    <p:extLst>
      <p:ext uri="{BB962C8B-B14F-4D97-AF65-F5344CB8AC3E}">
        <p14:creationId xmlns:p14="http://schemas.microsoft.com/office/powerpoint/2010/main" val="11255578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 major problem is in managing so many the Standards and protocols</a:t>
            </a:r>
            <a:br>
              <a:rPr lang="en-GB" dirty="0" smtClean="0"/>
            </a:br>
            <a:r>
              <a:rPr lang="en-GB" dirty="0" smtClean="0"/>
              <a:t>- the breaches often exploit vulnerabilities</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7134" y="1146798"/>
            <a:ext cx="5536102" cy="5050068"/>
          </a:xfrm>
          <a:prstGeom prst="rect">
            <a:avLst/>
          </a:prstGeom>
        </p:spPr>
      </p:pic>
      <p:sp>
        <p:nvSpPr>
          <p:cNvPr id="5" name="Rectangle 4"/>
          <p:cNvSpPr/>
          <p:nvPr/>
        </p:nvSpPr>
        <p:spPr>
          <a:xfrm>
            <a:off x="149732" y="3861048"/>
            <a:ext cx="2480186" cy="1223412"/>
          </a:xfrm>
          <a:prstGeom prst="rect">
            <a:avLst/>
          </a:prstGeom>
        </p:spPr>
        <p:txBody>
          <a:bodyPr wrap="square">
            <a:spAutoFit/>
          </a:bodyPr>
          <a:lstStyle/>
          <a:p>
            <a:pPr algn="ctr" eaLnBrk="0" fontAlgn="base" hangingPunct="0">
              <a:spcBef>
                <a:spcPct val="50000"/>
              </a:spcBef>
              <a:spcAft>
                <a:spcPct val="0"/>
              </a:spcAft>
              <a:buClr>
                <a:srgbClr val="293947"/>
              </a:buClr>
              <a:buFont typeface="Symbol" pitchFamily="18" charset="2"/>
              <a:buNone/>
            </a:pPr>
            <a:r>
              <a:rPr lang="en-GB" sz="1050" dirty="0">
                <a:solidFill>
                  <a:srgbClr val="737377"/>
                </a:solidFill>
              </a:rPr>
              <a:t>Source: “Opportunity to Leverage Information-as-an-Asset in the IoT – The road ahead”  Sylvain </a:t>
            </a:r>
            <a:r>
              <a:rPr lang="en-GB" sz="1050" dirty="0" err="1">
                <a:solidFill>
                  <a:srgbClr val="737377"/>
                </a:solidFill>
              </a:rPr>
              <a:t>Kubler</a:t>
            </a:r>
            <a:r>
              <a:rPr lang="en-GB" sz="1050" dirty="0">
                <a:solidFill>
                  <a:srgbClr val="737377"/>
                </a:solidFill>
              </a:rPr>
              <a:t>, Min-Jung </a:t>
            </a:r>
            <a:r>
              <a:rPr lang="en-GB" sz="1050" dirty="0" err="1">
                <a:solidFill>
                  <a:srgbClr val="737377"/>
                </a:solidFill>
              </a:rPr>
              <a:t>Yoo</a:t>
            </a:r>
            <a:r>
              <a:rPr lang="en-GB" sz="1050" dirty="0">
                <a:solidFill>
                  <a:srgbClr val="737377"/>
                </a:solidFill>
              </a:rPr>
              <a:t>, Cyril </a:t>
            </a:r>
            <a:r>
              <a:rPr lang="en-GB" sz="1050" dirty="0" err="1">
                <a:solidFill>
                  <a:srgbClr val="737377"/>
                </a:solidFill>
              </a:rPr>
              <a:t>Cassagnes</a:t>
            </a:r>
            <a:r>
              <a:rPr lang="en-GB" sz="1050" dirty="0">
                <a:solidFill>
                  <a:srgbClr val="737377"/>
                </a:solidFill>
              </a:rPr>
              <a:t>, </a:t>
            </a:r>
            <a:r>
              <a:rPr lang="en-GB" sz="1050" dirty="0" err="1">
                <a:solidFill>
                  <a:srgbClr val="737377"/>
                </a:solidFill>
              </a:rPr>
              <a:t>Kary</a:t>
            </a:r>
            <a:r>
              <a:rPr lang="en-GB" sz="1050" dirty="0">
                <a:solidFill>
                  <a:srgbClr val="737377"/>
                </a:solidFill>
              </a:rPr>
              <a:t> </a:t>
            </a:r>
            <a:r>
              <a:rPr lang="en-GB" sz="1050" dirty="0" err="1">
                <a:solidFill>
                  <a:srgbClr val="737377"/>
                </a:solidFill>
              </a:rPr>
              <a:t>Framling</a:t>
            </a:r>
            <a:r>
              <a:rPr lang="en-GB" sz="1050" dirty="0">
                <a:solidFill>
                  <a:srgbClr val="737377"/>
                </a:solidFill>
              </a:rPr>
              <a:t>, Dimitris </a:t>
            </a:r>
            <a:r>
              <a:rPr lang="en-GB" sz="1050" dirty="0" err="1">
                <a:solidFill>
                  <a:srgbClr val="737377"/>
                </a:solidFill>
              </a:rPr>
              <a:t>Kiritsis</a:t>
            </a:r>
            <a:r>
              <a:rPr lang="en-GB" sz="1050" dirty="0">
                <a:solidFill>
                  <a:srgbClr val="737377"/>
                </a:solidFill>
              </a:rPr>
              <a:t>, Mark Skilton,  </a:t>
            </a:r>
            <a:r>
              <a:rPr lang="en-GB" sz="1050" dirty="0" err="1">
                <a:solidFill>
                  <a:srgbClr val="737377"/>
                </a:solidFill>
              </a:rPr>
              <a:t>FiCloud</a:t>
            </a:r>
            <a:r>
              <a:rPr lang="en-GB" sz="1050" dirty="0">
                <a:solidFill>
                  <a:srgbClr val="737377"/>
                </a:solidFill>
              </a:rPr>
              <a:t> Rome  2015 IEEE Conference paper  </a:t>
            </a:r>
          </a:p>
        </p:txBody>
      </p:sp>
      <p:sp>
        <p:nvSpPr>
          <p:cNvPr id="6" name="Rectangle 5"/>
          <p:cNvSpPr/>
          <p:nvPr/>
        </p:nvSpPr>
        <p:spPr>
          <a:xfrm>
            <a:off x="265235" y="5052960"/>
            <a:ext cx="2053713" cy="861774"/>
          </a:xfrm>
          <a:prstGeom prst="rect">
            <a:avLst/>
          </a:prstGeom>
        </p:spPr>
        <p:txBody>
          <a:bodyPr wrap="square">
            <a:spAutoFit/>
          </a:bodyPr>
          <a:lstStyle/>
          <a:p>
            <a:pPr algn="ctr" eaLnBrk="0" fontAlgn="base" hangingPunct="0">
              <a:spcBef>
                <a:spcPct val="50000"/>
              </a:spcBef>
              <a:spcAft>
                <a:spcPct val="0"/>
              </a:spcAft>
              <a:buClr>
                <a:srgbClr val="293947"/>
              </a:buClr>
              <a:buFont typeface="Symbol" pitchFamily="18" charset="2"/>
              <a:buNone/>
            </a:pPr>
            <a:r>
              <a:rPr lang="en-GB" sz="1000" dirty="0">
                <a:solidFill>
                  <a:srgbClr val="737377"/>
                </a:solidFill>
              </a:rPr>
              <a:t>Original Source: O. </a:t>
            </a:r>
            <a:r>
              <a:rPr lang="en-GB" sz="1000" dirty="0" err="1">
                <a:solidFill>
                  <a:srgbClr val="737377"/>
                </a:solidFill>
              </a:rPr>
              <a:t>Vermesan</a:t>
            </a:r>
            <a:r>
              <a:rPr lang="en-GB" sz="1000" dirty="0">
                <a:solidFill>
                  <a:srgbClr val="737377"/>
                </a:solidFill>
              </a:rPr>
              <a:t> and P. </a:t>
            </a:r>
            <a:r>
              <a:rPr lang="en-GB" sz="1000" dirty="0" err="1">
                <a:solidFill>
                  <a:srgbClr val="737377"/>
                </a:solidFill>
              </a:rPr>
              <a:t>Friess</a:t>
            </a:r>
            <a:r>
              <a:rPr lang="en-GB" sz="1000" dirty="0">
                <a:solidFill>
                  <a:srgbClr val="737377"/>
                </a:solidFill>
              </a:rPr>
              <a:t>, </a:t>
            </a:r>
            <a:r>
              <a:rPr lang="en-GB" sz="1000" i="1" dirty="0">
                <a:solidFill>
                  <a:srgbClr val="737377"/>
                </a:solidFill>
              </a:rPr>
              <a:t>Internet of Things – From Research </a:t>
            </a:r>
            <a:r>
              <a:rPr lang="en-GB" sz="1000" i="1" dirty="0" smtClean="0">
                <a:solidFill>
                  <a:srgbClr val="737377"/>
                </a:solidFill>
              </a:rPr>
              <a:t>and</a:t>
            </a:r>
            <a:r>
              <a:rPr lang="en-GB" sz="1000" dirty="0">
                <a:solidFill>
                  <a:srgbClr val="737377"/>
                </a:solidFill>
              </a:rPr>
              <a:t> </a:t>
            </a:r>
            <a:r>
              <a:rPr lang="en-GB" sz="1000" i="1" dirty="0" smtClean="0">
                <a:solidFill>
                  <a:srgbClr val="737377"/>
                </a:solidFill>
              </a:rPr>
              <a:t>Innovation </a:t>
            </a:r>
            <a:r>
              <a:rPr lang="en-GB" sz="1000" i="1" dirty="0">
                <a:solidFill>
                  <a:srgbClr val="737377"/>
                </a:solidFill>
              </a:rPr>
              <a:t>to Market Deployment</a:t>
            </a:r>
            <a:r>
              <a:rPr lang="en-GB" sz="1000" dirty="0">
                <a:solidFill>
                  <a:srgbClr val="737377"/>
                </a:solidFill>
              </a:rPr>
              <a:t>. River Publishers, 2014.</a:t>
            </a:r>
          </a:p>
        </p:txBody>
      </p:sp>
      <p:sp>
        <p:nvSpPr>
          <p:cNvPr id="7" name="TextBox 6"/>
          <p:cNvSpPr txBox="1"/>
          <p:nvPr/>
        </p:nvSpPr>
        <p:spPr>
          <a:xfrm>
            <a:off x="7583147" y="4480260"/>
            <a:ext cx="844062" cy="914400"/>
          </a:xfrm>
          <a:prstGeom prst="rect">
            <a:avLst/>
          </a:prstGeom>
          <a:noFill/>
        </p:spPr>
        <p:txBody>
          <a:bodyPr wrap="none" lIns="0" tIns="0" rIns="0" bIns="0" rtlCol="0">
            <a:noAutofit/>
          </a:bodyPr>
          <a:lstStyle/>
          <a:p>
            <a:pPr algn="ct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But The </a:t>
            </a:r>
            <a:br>
              <a:rPr lang="en-GB" sz="1400" dirty="0" smtClean="0">
                <a:solidFill>
                  <a:srgbClr val="737377"/>
                </a:solidFill>
              </a:rPr>
            </a:br>
            <a:r>
              <a:rPr lang="en-GB" sz="1400" dirty="0" smtClean="0">
                <a:solidFill>
                  <a:srgbClr val="737377"/>
                </a:solidFill>
              </a:rPr>
              <a:t>INTERNET</a:t>
            </a:r>
            <a:br>
              <a:rPr lang="en-GB" sz="1400" dirty="0" smtClean="0">
                <a:solidFill>
                  <a:srgbClr val="737377"/>
                </a:solidFill>
              </a:rPr>
            </a:br>
            <a:r>
              <a:rPr lang="en-GB" sz="1400" dirty="0" smtClean="0">
                <a:solidFill>
                  <a:srgbClr val="737377"/>
                </a:solidFill>
              </a:rPr>
              <a:t>OF THINGS and</a:t>
            </a:r>
            <a:br>
              <a:rPr lang="en-GB" sz="1400" dirty="0" smtClean="0">
                <a:solidFill>
                  <a:srgbClr val="737377"/>
                </a:solidFill>
              </a:rPr>
            </a:br>
            <a:r>
              <a:rPr lang="en-GB" sz="1400" dirty="0" smtClean="0">
                <a:solidFill>
                  <a:srgbClr val="737377"/>
                </a:solidFill>
              </a:rPr>
              <a:t>the DIGITAL ENTERPRISE</a:t>
            </a:r>
            <a:br>
              <a:rPr lang="en-GB" sz="1400" dirty="0" smtClean="0">
                <a:solidFill>
                  <a:srgbClr val="737377"/>
                </a:solidFill>
              </a:rPr>
            </a:br>
            <a:r>
              <a:rPr lang="en-GB" sz="1400" dirty="0" smtClean="0">
                <a:solidFill>
                  <a:srgbClr val="737377"/>
                </a:solidFill>
              </a:rPr>
              <a:t>and the</a:t>
            </a:r>
            <a:br>
              <a:rPr lang="en-GB" sz="1400" dirty="0" smtClean="0">
                <a:solidFill>
                  <a:srgbClr val="737377"/>
                </a:solidFill>
              </a:rPr>
            </a:br>
            <a:r>
              <a:rPr lang="en-GB" sz="1400" dirty="0" smtClean="0">
                <a:solidFill>
                  <a:srgbClr val="737377"/>
                </a:solidFill>
              </a:rPr>
              <a:t>DIGITAL ECONOMY</a:t>
            </a:r>
            <a:br>
              <a:rPr lang="en-GB" sz="1400" dirty="0" smtClean="0">
                <a:solidFill>
                  <a:srgbClr val="737377"/>
                </a:solidFill>
              </a:rPr>
            </a:br>
            <a:r>
              <a:rPr lang="en-GB" sz="1400" dirty="0" smtClean="0">
                <a:solidFill>
                  <a:srgbClr val="737377"/>
                </a:solidFill>
              </a:rPr>
              <a:t>is Growing</a:t>
            </a:r>
          </a:p>
        </p:txBody>
      </p:sp>
    </p:spTree>
    <p:extLst>
      <p:ext uri="{BB962C8B-B14F-4D97-AF65-F5344CB8AC3E}">
        <p14:creationId xmlns:p14="http://schemas.microsoft.com/office/powerpoint/2010/main" val="2786973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CONCLUSIONS – Need to move towards a Comprehensive Cyber Assurance framework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42" y="1103667"/>
            <a:ext cx="8878765" cy="498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31006" y="5532104"/>
            <a:ext cx="2396778" cy="769441"/>
          </a:xfrm>
          <a:prstGeom prst="rect">
            <a:avLst/>
          </a:prstGeom>
        </p:spPr>
        <p:txBody>
          <a:bodyPr wrap="square">
            <a:spAutoFit/>
          </a:bodyPr>
          <a:lstStyle/>
          <a:p>
            <a:pPr eaLnBrk="0" fontAlgn="base" hangingPunct="0">
              <a:spcBef>
                <a:spcPct val="50000"/>
              </a:spcBef>
              <a:spcAft>
                <a:spcPct val="0"/>
              </a:spcAft>
              <a:buClr>
                <a:srgbClr val="293947"/>
              </a:buClr>
              <a:buFont typeface="Symbol" pitchFamily="18" charset="2"/>
              <a:buNone/>
            </a:pPr>
            <a:r>
              <a:rPr lang="en-GB" sz="1100" kern="0" dirty="0">
                <a:solidFill>
                  <a:srgbClr val="737377"/>
                </a:solidFill>
              </a:rPr>
              <a:t>Better perimeter and environment </a:t>
            </a:r>
            <a:r>
              <a:rPr lang="en-GB" sz="1100" kern="0" dirty="0" smtClean="0">
                <a:solidFill>
                  <a:srgbClr val="737377"/>
                </a:solidFill>
              </a:rPr>
              <a:t>awareness - </a:t>
            </a:r>
            <a:r>
              <a:rPr lang="en-GB" sz="1100" i="1" kern="0" dirty="0" smtClean="0">
                <a:solidFill>
                  <a:srgbClr val="737377"/>
                </a:solidFill>
              </a:rPr>
              <a:t>The </a:t>
            </a:r>
            <a:r>
              <a:rPr lang="en-GB" sz="1100" i="1" kern="0" dirty="0">
                <a:solidFill>
                  <a:srgbClr val="737377"/>
                </a:solidFill>
              </a:rPr>
              <a:t>length of time typically have access to victims’ environments</a:t>
            </a:r>
          </a:p>
        </p:txBody>
      </p:sp>
      <p:sp>
        <p:nvSpPr>
          <p:cNvPr id="7" name="Oval 6"/>
          <p:cNvSpPr/>
          <p:nvPr/>
        </p:nvSpPr>
        <p:spPr bwMode="auto">
          <a:xfrm>
            <a:off x="62194" y="5188017"/>
            <a:ext cx="364279" cy="413886"/>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600" b="1" dirty="0" smtClean="0">
                <a:solidFill>
                  <a:srgbClr val="737377"/>
                </a:solidFill>
              </a:rPr>
              <a:t>1</a:t>
            </a:r>
          </a:p>
        </p:txBody>
      </p:sp>
    </p:spTree>
    <p:extLst>
      <p:ext uri="{BB962C8B-B14F-4D97-AF65-F5344CB8AC3E}">
        <p14:creationId xmlns:p14="http://schemas.microsoft.com/office/powerpoint/2010/main" val="35328109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CONCLUSIONS – Need to move towards a Comprehensive Cyber Assurance framework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42" y="1103667"/>
            <a:ext cx="8878765" cy="498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851920" y="5847655"/>
            <a:ext cx="4680520" cy="461665"/>
          </a:xfrm>
          <a:prstGeom prst="rect">
            <a:avLst/>
          </a:prstGeom>
        </p:spPr>
        <p:txBody>
          <a:bodyPr wrap="square">
            <a:spAutoFit/>
          </a:bodyPr>
          <a:lstStyle/>
          <a:p>
            <a:pPr eaLnBrk="0" fontAlgn="base" hangingPunct="0">
              <a:spcBef>
                <a:spcPct val="50000"/>
              </a:spcBef>
              <a:spcAft>
                <a:spcPct val="0"/>
              </a:spcAft>
              <a:buClr>
                <a:srgbClr val="293947"/>
              </a:buClr>
              <a:buFont typeface="Symbol" pitchFamily="18" charset="2"/>
              <a:buNone/>
            </a:pPr>
            <a:r>
              <a:rPr lang="en-GB" sz="1200" kern="0" dirty="0">
                <a:solidFill>
                  <a:srgbClr val="737377"/>
                </a:solidFill>
              </a:rPr>
              <a:t>New finer grained usage and </a:t>
            </a:r>
            <a:r>
              <a:rPr lang="en-GB" sz="1200" kern="0" dirty="0" smtClean="0">
                <a:solidFill>
                  <a:srgbClr val="737377"/>
                </a:solidFill>
              </a:rPr>
              <a:t>access - </a:t>
            </a:r>
            <a:r>
              <a:rPr lang="en-GB" sz="1200" i="1" kern="0" dirty="0" smtClean="0">
                <a:solidFill>
                  <a:srgbClr val="737377"/>
                </a:solidFill>
              </a:rPr>
              <a:t>Third </a:t>
            </a:r>
            <a:r>
              <a:rPr lang="en-GB" sz="1200" i="1" kern="0" dirty="0">
                <a:solidFill>
                  <a:srgbClr val="737377"/>
                </a:solidFill>
              </a:rPr>
              <a:t>party compromises – how many companies are affected and how to detect</a:t>
            </a:r>
          </a:p>
        </p:txBody>
      </p:sp>
      <p:sp>
        <p:nvSpPr>
          <p:cNvPr id="10" name="Oval 9"/>
          <p:cNvSpPr/>
          <p:nvPr/>
        </p:nvSpPr>
        <p:spPr bwMode="auto">
          <a:xfrm>
            <a:off x="3419872" y="5916821"/>
            <a:ext cx="364279" cy="413886"/>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600" b="1" dirty="0">
                <a:solidFill>
                  <a:srgbClr val="737377"/>
                </a:solidFill>
              </a:rPr>
              <a:t>2</a:t>
            </a:r>
            <a:endParaRPr lang="en-GB" sz="1600" b="1" dirty="0" smtClean="0">
              <a:solidFill>
                <a:srgbClr val="737377"/>
              </a:solidFill>
            </a:endParaRPr>
          </a:p>
        </p:txBody>
      </p:sp>
    </p:spTree>
    <p:extLst>
      <p:ext uri="{BB962C8B-B14F-4D97-AF65-F5344CB8AC3E}">
        <p14:creationId xmlns:p14="http://schemas.microsoft.com/office/powerpoint/2010/main" val="278372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CONCLUSIONS – Need to move towards a Comprehensive Cyber Assurance framework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42" y="1103667"/>
            <a:ext cx="8878765" cy="498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7308304" y="2548061"/>
            <a:ext cx="1801042" cy="1223412"/>
          </a:xfrm>
          <a:prstGeom prst="rect">
            <a:avLst/>
          </a:prstGeom>
        </p:spPr>
        <p:txBody>
          <a:bodyPr wrap="square">
            <a:spAutoFit/>
          </a:bodyPr>
          <a:lstStyle/>
          <a:p>
            <a:pPr eaLnBrk="0" fontAlgn="base" hangingPunct="0">
              <a:spcBef>
                <a:spcPct val="50000"/>
              </a:spcBef>
              <a:spcAft>
                <a:spcPct val="0"/>
              </a:spcAft>
              <a:buClr>
                <a:srgbClr val="293947"/>
              </a:buClr>
              <a:buFont typeface="Symbol" pitchFamily="18" charset="2"/>
              <a:buNone/>
            </a:pPr>
            <a:r>
              <a:rPr lang="en-GB" sz="1050" b="1" kern="0" dirty="0"/>
              <a:t>Consortiums – shared cyber intelligence - </a:t>
            </a:r>
            <a:r>
              <a:rPr lang="en-GB" sz="1050" b="1" kern="0" dirty="0" smtClean="0"/>
              <a:t>Multi-model</a:t>
            </a:r>
            <a:r>
              <a:rPr lang="en-GB" sz="1050" b="1" i="1" kern="0" dirty="0" smtClean="0"/>
              <a:t>- The </a:t>
            </a:r>
            <a:r>
              <a:rPr lang="en-GB" sz="1050" b="1" i="1" kern="0" dirty="0"/>
              <a:t>complexity of attribution as the lines blur between tactics used by cyber-criminals and nation-state actors</a:t>
            </a:r>
          </a:p>
        </p:txBody>
      </p:sp>
      <p:sp>
        <p:nvSpPr>
          <p:cNvPr id="12" name="Oval 11"/>
          <p:cNvSpPr/>
          <p:nvPr/>
        </p:nvSpPr>
        <p:spPr bwMode="auto">
          <a:xfrm>
            <a:off x="7916555" y="2177488"/>
            <a:ext cx="364279" cy="413886"/>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600" b="1" dirty="0" smtClean="0">
                <a:solidFill>
                  <a:srgbClr val="737377"/>
                </a:solidFill>
              </a:rPr>
              <a:t>3</a:t>
            </a:r>
          </a:p>
        </p:txBody>
      </p:sp>
    </p:spTree>
    <p:extLst>
      <p:ext uri="{BB962C8B-B14F-4D97-AF65-F5344CB8AC3E}">
        <p14:creationId xmlns:p14="http://schemas.microsoft.com/office/powerpoint/2010/main" val="278372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CONCLUSIONS – Need to move towards a Comprehensive Cyber Assurance framework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42" y="1103667"/>
            <a:ext cx="8878765" cy="498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876391" y="3764450"/>
            <a:ext cx="2040926" cy="1304203"/>
          </a:xfrm>
          <a:prstGeom prst="rect">
            <a:avLst/>
          </a:prstGeom>
          <a:solidFill>
            <a:schemeClr val="bg1">
              <a:alpha val="89000"/>
            </a:schemeClr>
          </a:solidFill>
        </p:spPr>
        <p:txBody>
          <a:bodyPr wrap="square">
            <a:spAutoFit/>
          </a:bodyPr>
          <a:lstStyle/>
          <a:p>
            <a:pPr algn="ctr" eaLnBrk="0" fontAlgn="base" hangingPunct="0">
              <a:spcBef>
                <a:spcPct val="50000"/>
              </a:spcBef>
              <a:spcAft>
                <a:spcPct val="0"/>
              </a:spcAft>
              <a:buClr>
                <a:srgbClr val="293947"/>
              </a:buClr>
              <a:buFont typeface="Symbol" pitchFamily="18" charset="2"/>
              <a:buNone/>
            </a:pPr>
            <a:r>
              <a:rPr lang="en-GB" sz="1050" kern="0" dirty="0" smtClean="0">
                <a:solidFill>
                  <a:srgbClr val="737377"/>
                </a:solidFill>
              </a:rPr>
              <a:t>Need new </a:t>
            </a:r>
            <a:r>
              <a:rPr lang="en-GB" sz="1050" kern="0" dirty="0">
                <a:solidFill>
                  <a:srgbClr val="737377"/>
                </a:solidFill>
              </a:rPr>
              <a:t>legal and technical capabilities </a:t>
            </a:r>
          </a:p>
          <a:p>
            <a:pPr marL="269875" lvl="1" algn="ctr" eaLnBrk="0" fontAlgn="base" hangingPunct="0">
              <a:spcBef>
                <a:spcPct val="50000"/>
              </a:spcBef>
              <a:spcAft>
                <a:spcPct val="0"/>
              </a:spcAft>
              <a:buClr>
                <a:srgbClr val="293947"/>
              </a:buClr>
              <a:buFont typeface="Symbol" pitchFamily="18" charset="2"/>
              <a:buNone/>
            </a:pPr>
            <a:r>
              <a:rPr lang="en-GB" sz="1050" i="1" kern="0" dirty="0">
                <a:solidFill>
                  <a:srgbClr val="737377"/>
                </a:solidFill>
              </a:rPr>
              <a:t>The stealthy new tactics cyber-criminals deploy in order to move laterally and maintain persistence in victim environments.</a:t>
            </a:r>
          </a:p>
        </p:txBody>
      </p:sp>
      <p:sp>
        <p:nvSpPr>
          <p:cNvPr id="14" name="Oval 13"/>
          <p:cNvSpPr/>
          <p:nvPr/>
        </p:nvSpPr>
        <p:spPr bwMode="auto">
          <a:xfrm>
            <a:off x="3636499" y="3810969"/>
            <a:ext cx="364279" cy="413886"/>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600" b="1" dirty="0">
                <a:solidFill>
                  <a:srgbClr val="737377"/>
                </a:solidFill>
              </a:rPr>
              <a:t>4</a:t>
            </a:r>
            <a:endParaRPr lang="en-GB" sz="1600" b="1" dirty="0" smtClean="0">
              <a:solidFill>
                <a:srgbClr val="737377"/>
              </a:solidFill>
            </a:endParaRPr>
          </a:p>
        </p:txBody>
      </p:sp>
    </p:spTree>
    <p:extLst>
      <p:ext uri="{BB962C8B-B14F-4D97-AF65-F5344CB8AC3E}">
        <p14:creationId xmlns:p14="http://schemas.microsoft.com/office/powerpoint/2010/main" val="278372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CONCLUSIONS – Need to move towards a Comprehensive Cyber Assurance framework </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42" y="1103667"/>
            <a:ext cx="8878765" cy="4989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bwMode="auto">
          <a:xfrm>
            <a:off x="7909746" y="1211179"/>
            <a:ext cx="364279" cy="413886"/>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0000" tIns="46800" rIns="90000" bIns="46800" numCol="1" rtlCol="0" anchor="ctr" anchorCtr="0" compatLnSpc="1">
            <a:prstTxWarp prst="textNoShape">
              <a:avLst/>
            </a:prstTxWarp>
          </a:bodyPr>
          <a:lstStyle/>
          <a:p>
            <a:pPr algn="ctr" eaLnBrk="0" fontAlgn="base" hangingPunct="0">
              <a:spcBef>
                <a:spcPct val="50000"/>
              </a:spcBef>
              <a:spcAft>
                <a:spcPct val="0"/>
              </a:spcAft>
              <a:buClr>
                <a:srgbClr val="293947"/>
              </a:buClr>
              <a:buFont typeface="Symbol" pitchFamily="18" charset="2"/>
              <a:buNone/>
            </a:pPr>
            <a:r>
              <a:rPr lang="en-GB" sz="1600" b="1" dirty="0">
                <a:solidFill>
                  <a:srgbClr val="737377"/>
                </a:solidFill>
              </a:rPr>
              <a:t>5</a:t>
            </a:r>
            <a:endParaRPr lang="en-GB" sz="1600" b="1" dirty="0" smtClean="0">
              <a:solidFill>
                <a:srgbClr val="737377"/>
              </a:solidFill>
            </a:endParaRPr>
          </a:p>
        </p:txBody>
      </p:sp>
      <p:sp>
        <p:nvSpPr>
          <p:cNvPr id="16" name="Rectangle 15"/>
          <p:cNvSpPr/>
          <p:nvPr/>
        </p:nvSpPr>
        <p:spPr>
          <a:xfrm>
            <a:off x="7891975" y="1596191"/>
            <a:ext cx="1321623" cy="1061829"/>
          </a:xfrm>
          <a:prstGeom prst="rect">
            <a:avLst/>
          </a:prstGeom>
        </p:spPr>
        <p:txBody>
          <a:bodyPr wrap="square">
            <a:spAutoFit/>
          </a:bodyPr>
          <a:lstStyle/>
          <a:p>
            <a:pPr eaLnBrk="0" fontAlgn="base" hangingPunct="0">
              <a:spcBef>
                <a:spcPct val="50000"/>
              </a:spcBef>
              <a:spcAft>
                <a:spcPct val="0"/>
              </a:spcAft>
              <a:buClr>
                <a:srgbClr val="293947"/>
              </a:buClr>
              <a:buFont typeface="Symbol" pitchFamily="18" charset="2"/>
              <a:buNone/>
            </a:pPr>
            <a:r>
              <a:rPr lang="en-GB" sz="1050" kern="0" dirty="0" smtClean="0">
                <a:solidFill>
                  <a:srgbClr val="737377"/>
                </a:solidFill>
              </a:rPr>
              <a:t>Need a New DIGITAL</a:t>
            </a:r>
            <a:br>
              <a:rPr lang="en-GB" sz="1050" kern="0" dirty="0" smtClean="0">
                <a:solidFill>
                  <a:srgbClr val="737377"/>
                </a:solidFill>
              </a:rPr>
            </a:br>
            <a:r>
              <a:rPr lang="en-GB" sz="1050" kern="0" dirty="0" smtClean="0">
                <a:solidFill>
                  <a:srgbClr val="737377"/>
                </a:solidFill>
              </a:rPr>
              <a:t>IDENTITY SELF</a:t>
            </a:r>
            <a:br>
              <a:rPr lang="en-GB" sz="1050" kern="0" dirty="0" smtClean="0">
                <a:solidFill>
                  <a:srgbClr val="737377"/>
                </a:solidFill>
              </a:rPr>
            </a:br>
            <a:r>
              <a:rPr lang="en-GB" sz="1050" kern="0" dirty="0" smtClean="0">
                <a:solidFill>
                  <a:srgbClr val="737377"/>
                </a:solidFill>
              </a:rPr>
              <a:t>FRAMEWORK –</a:t>
            </a:r>
            <a:br>
              <a:rPr lang="en-GB" sz="1050" kern="0" dirty="0" smtClean="0">
                <a:solidFill>
                  <a:srgbClr val="737377"/>
                </a:solidFill>
              </a:rPr>
            </a:br>
            <a:r>
              <a:rPr lang="en-GB" sz="1050" kern="0" dirty="0" smtClean="0">
                <a:solidFill>
                  <a:srgbClr val="737377"/>
                </a:solidFill>
              </a:rPr>
              <a:t>currently fragmented </a:t>
            </a:r>
            <a:endParaRPr lang="en-GB" sz="1050" i="1" kern="0" dirty="0">
              <a:solidFill>
                <a:srgbClr val="737377"/>
              </a:solidFill>
            </a:endParaRPr>
          </a:p>
        </p:txBody>
      </p:sp>
    </p:spTree>
    <p:extLst>
      <p:ext uri="{BB962C8B-B14F-4D97-AF65-F5344CB8AC3E}">
        <p14:creationId xmlns:p14="http://schemas.microsoft.com/office/powerpoint/2010/main" val="27837228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International Publications Impact -   and suggested </a:t>
            </a:r>
            <a:r>
              <a:rPr lang="en-GB" dirty="0"/>
              <a:t>f</a:t>
            </a:r>
            <a:r>
              <a:rPr lang="en-GB" dirty="0" smtClean="0"/>
              <a:t>urther </a:t>
            </a:r>
            <a:r>
              <a:rPr lang="en-GB" dirty="0"/>
              <a:t>r</a:t>
            </a:r>
            <a:r>
              <a:rPr lang="en-GB" dirty="0" smtClean="0"/>
              <a:t>eading </a:t>
            </a:r>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6381" y="1539653"/>
            <a:ext cx="1298621" cy="222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695001" y="1955534"/>
            <a:ext cx="2942273" cy="1492716"/>
          </a:xfrm>
          <a:prstGeom prst="rect">
            <a:avLst/>
          </a:prstGeom>
        </p:spPr>
        <p:txBody>
          <a:bodyPr wrap="square">
            <a:spAutoFit/>
          </a:bodyPr>
          <a:lstStyle/>
          <a:p>
            <a:pPr algn="ctr" eaLnBrk="0" fontAlgn="base" hangingPunct="0">
              <a:spcBef>
                <a:spcPct val="50000"/>
              </a:spcBef>
              <a:spcAft>
                <a:spcPct val="0"/>
              </a:spcAft>
              <a:buClr>
                <a:srgbClr val="293947"/>
              </a:buClr>
              <a:buFont typeface="Symbol" pitchFamily="18" charset="2"/>
              <a:buNone/>
            </a:pPr>
            <a:r>
              <a:rPr lang="en-GB" sz="1400" dirty="0">
                <a:solidFill>
                  <a:srgbClr val="737377"/>
                </a:solidFill>
                <a:hlinkClick r:id="rId4"/>
              </a:rPr>
              <a:t>The Paradox of choice – learning to move to better digital design outcomes – Paper 1</a:t>
            </a:r>
            <a:endParaRPr lang="en-GB" sz="1400" dirty="0">
              <a:solidFill>
                <a:srgbClr val="737377"/>
              </a:solidFill>
            </a:endParaRPr>
          </a:p>
          <a:p>
            <a:pPr algn="ctr" eaLnBrk="0" fontAlgn="base" hangingPunct="0">
              <a:spcBef>
                <a:spcPct val="50000"/>
              </a:spcBef>
              <a:spcAft>
                <a:spcPct val="0"/>
              </a:spcAft>
              <a:buClr>
                <a:srgbClr val="293947"/>
              </a:buClr>
              <a:buFont typeface="Symbol" pitchFamily="18" charset="2"/>
              <a:buNone/>
            </a:pPr>
            <a:r>
              <a:rPr lang="en-GB" sz="1400" dirty="0">
                <a:solidFill>
                  <a:srgbClr val="737377"/>
                </a:solidFill>
              </a:rPr>
              <a:t>This paper explores the move from business to digital business models.</a:t>
            </a:r>
          </a:p>
        </p:txBody>
      </p:sp>
      <p:sp>
        <p:nvSpPr>
          <p:cNvPr id="4" name="TextBox 3"/>
          <p:cNvSpPr txBox="1"/>
          <p:nvPr/>
        </p:nvSpPr>
        <p:spPr>
          <a:xfrm>
            <a:off x="6049067" y="1320480"/>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Suggested further reading</a:t>
            </a:r>
          </a:p>
        </p:txBody>
      </p:sp>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5658" y="4112745"/>
            <a:ext cx="1147574" cy="20367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567700" y="4707393"/>
            <a:ext cx="3069575" cy="1492716"/>
          </a:xfrm>
          <a:prstGeom prst="rect">
            <a:avLst/>
          </a:prstGeom>
        </p:spPr>
        <p:txBody>
          <a:bodyPr wrap="square">
            <a:spAutoFit/>
          </a:bodyPr>
          <a:lstStyle/>
          <a:p>
            <a:pPr algn="ctr" eaLnBrk="0" fontAlgn="base" hangingPunct="0">
              <a:spcBef>
                <a:spcPct val="50000"/>
              </a:spcBef>
              <a:spcAft>
                <a:spcPct val="0"/>
              </a:spcAft>
              <a:buClr>
                <a:srgbClr val="293947"/>
              </a:buClr>
              <a:buFont typeface="Symbol" pitchFamily="18" charset="2"/>
              <a:buNone/>
            </a:pPr>
            <a:r>
              <a:rPr lang="en-GB" sz="1400" dirty="0">
                <a:solidFill>
                  <a:srgbClr val="737377"/>
                </a:solidFill>
                <a:hlinkClick r:id="rId6"/>
              </a:rPr>
              <a:t>The state of Digital Technology and Enterprise – Paper 2</a:t>
            </a:r>
            <a:endParaRPr lang="en-GB" sz="1400" dirty="0">
              <a:solidFill>
                <a:srgbClr val="737377"/>
              </a:solidFill>
            </a:endParaRPr>
          </a:p>
          <a:p>
            <a:pPr algn="ctr" eaLnBrk="0" fontAlgn="base" hangingPunct="0">
              <a:spcBef>
                <a:spcPct val="50000"/>
              </a:spcBef>
              <a:spcAft>
                <a:spcPct val="0"/>
              </a:spcAft>
              <a:buClr>
                <a:srgbClr val="293947"/>
              </a:buClr>
              <a:buFont typeface="Symbol" pitchFamily="18" charset="2"/>
              <a:buNone/>
            </a:pPr>
            <a:r>
              <a:rPr lang="en-GB" sz="1400" dirty="0">
                <a:solidFill>
                  <a:srgbClr val="737377"/>
                </a:solidFill>
              </a:rPr>
              <a:t>This paper examines the </a:t>
            </a:r>
            <a:r>
              <a:rPr lang="en-GB" sz="1400" dirty="0" smtClean="0">
                <a:solidFill>
                  <a:srgbClr val="737377"/>
                </a:solidFill>
              </a:rPr>
              <a:t>types </a:t>
            </a:r>
            <a:r>
              <a:rPr lang="en-GB" sz="1400" dirty="0">
                <a:solidFill>
                  <a:srgbClr val="737377"/>
                </a:solidFill>
              </a:rPr>
              <a:t>of digital technology </a:t>
            </a:r>
            <a:r>
              <a:rPr lang="en-GB" sz="1400" dirty="0" smtClean="0">
                <a:solidFill>
                  <a:srgbClr val="737377"/>
                </a:solidFill>
              </a:rPr>
              <a:t>functionality </a:t>
            </a:r>
            <a:r>
              <a:rPr lang="en-GB" sz="1400" dirty="0">
                <a:solidFill>
                  <a:srgbClr val="737377"/>
                </a:solidFill>
              </a:rPr>
              <a:t>trends and their impact on enterprise solution design.</a:t>
            </a:r>
          </a:p>
        </p:txBody>
      </p:sp>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1376741" y="1820188"/>
            <a:ext cx="1053196" cy="1787534"/>
          </a:xfrm>
          <a:prstGeom prst="rect">
            <a:avLst/>
          </a:prstGeom>
        </p:spPr>
      </p:pic>
      <p:pic>
        <p:nvPicPr>
          <p:cNvPr id="9" name="Picture 8"/>
          <p:cNvPicPr/>
          <p:nvPr/>
        </p:nvPicPr>
        <p:blipFill>
          <a:blip r:embed="rId8" cstate="print">
            <a:extLst>
              <a:ext uri="{28A0092B-C50C-407E-A947-70E740481C1C}">
                <a14:useLocalDpi xmlns:a14="http://schemas.microsoft.com/office/drawing/2010/main" val="0"/>
              </a:ext>
            </a:extLst>
          </a:blip>
          <a:stretch>
            <a:fillRect/>
          </a:stretch>
        </p:blipFill>
        <p:spPr>
          <a:xfrm>
            <a:off x="1365635" y="4332973"/>
            <a:ext cx="1064302" cy="1762019"/>
          </a:xfrm>
          <a:prstGeom prst="rect">
            <a:avLst/>
          </a:prstGeom>
        </p:spPr>
      </p:pic>
      <p:pic>
        <p:nvPicPr>
          <p:cNvPr id="1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9347" y="1320428"/>
            <a:ext cx="3229893" cy="418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805178" y="2546456"/>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Publication:</a:t>
            </a:r>
            <a:br>
              <a:rPr lang="en-GB" sz="1400" dirty="0" smtClean="0">
                <a:solidFill>
                  <a:srgbClr val="737377"/>
                </a:solidFill>
              </a:rPr>
            </a:br>
            <a:r>
              <a:rPr lang="en-GB" sz="1400" dirty="0" smtClean="0">
                <a:solidFill>
                  <a:srgbClr val="737377"/>
                </a:solidFill>
              </a:rPr>
              <a:t>21 Aug 2015</a:t>
            </a:r>
          </a:p>
        </p:txBody>
      </p:sp>
      <p:sp>
        <p:nvSpPr>
          <p:cNvPr id="12" name="TextBox 11"/>
          <p:cNvSpPr txBox="1"/>
          <p:nvPr/>
        </p:nvSpPr>
        <p:spPr>
          <a:xfrm>
            <a:off x="2762792" y="4584476"/>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400" dirty="0" smtClean="0">
                <a:solidFill>
                  <a:srgbClr val="737377"/>
                </a:solidFill>
              </a:rPr>
              <a:t>Publication</a:t>
            </a:r>
            <a:br>
              <a:rPr lang="en-GB" sz="1400" dirty="0" smtClean="0">
                <a:solidFill>
                  <a:srgbClr val="737377"/>
                </a:solidFill>
              </a:rPr>
            </a:br>
            <a:r>
              <a:rPr lang="en-GB" sz="1400" dirty="0" smtClean="0">
                <a:solidFill>
                  <a:srgbClr val="737377"/>
                </a:solidFill>
              </a:rPr>
              <a:t>27 Oct 2015</a:t>
            </a:r>
          </a:p>
        </p:txBody>
      </p:sp>
      <p:sp>
        <p:nvSpPr>
          <p:cNvPr id="7" name="TextBox 6"/>
          <p:cNvSpPr txBox="1"/>
          <p:nvPr/>
        </p:nvSpPr>
        <p:spPr>
          <a:xfrm>
            <a:off x="143068" y="3655545"/>
            <a:ext cx="844062" cy="914400"/>
          </a:xfrm>
          <a:prstGeom prst="rect">
            <a:avLst/>
          </a:prstGeom>
          <a:noFill/>
        </p:spPr>
        <p:txBody>
          <a:bodyPr wrap="none" lIns="0" tIns="0" rIns="0" bIns="0" rtlCol="0">
            <a:noAutofit/>
          </a:bodyPr>
          <a:lstStyle/>
          <a:p>
            <a:pPr eaLnBrk="0" fontAlgn="base" hangingPunct="0">
              <a:spcBef>
                <a:spcPct val="50000"/>
              </a:spcBef>
              <a:spcAft>
                <a:spcPct val="0"/>
              </a:spcAft>
              <a:buClr>
                <a:srgbClr val="293947"/>
              </a:buClr>
              <a:buFont typeface="Symbol" pitchFamily="18" charset="2"/>
              <a:buNone/>
            </a:pPr>
            <a:r>
              <a:rPr lang="en-GB" sz="1050" dirty="0" smtClean="0">
                <a:solidFill>
                  <a:srgbClr val="737377"/>
                </a:solidFill>
              </a:rPr>
              <a:t>Palgrave macmillan International </a:t>
            </a:r>
            <a:br>
              <a:rPr lang="en-GB" sz="1050" dirty="0" smtClean="0">
                <a:solidFill>
                  <a:srgbClr val="737377"/>
                </a:solidFill>
              </a:rPr>
            </a:br>
            <a:r>
              <a:rPr lang="en-GB" sz="1050" dirty="0" smtClean="0">
                <a:solidFill>
                  <a:srgbClr val="737377"/>
                </a:solidFill>
              </a:rPr>
              <a:t>“Business in the Digital Economy” </a:t>
            </a:r>
            <a:br>
              <a:rPr lang="en-GB" sz="1050" dirty="0" smtClean="0">
                <a:solidFill>
                  <a:srgbClr val="737377"/>
                </a:solidFill>
              </a:rPr>
            </a:br>
            <a:r>
              <a:rPr lang="en-GB" sz="1050" dirty="0" smtClean="0">
                <a:solidFill>
                  <a:srgbClr val="737377"/>
                </a:solidFill>
              </a:rPr>
              <a:t>Professional International Series</a:t>
            </a:r>
          </a:p>
        </p:txBody>
      </p:sp>
    </p:spTree>
    <p:extLst>
      <p:ext uri="{BB962C8B-B14F-4D97-AF65-F5344CB8AC3E}">
        <p14:creationId xmlns:p14="http://schemas.microsoft.com/office/powerpoint/2010/main" val="24343862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 y="129492"/>
            <a:ext cx="8660423" cy="711200"/>
          </a:xfrm>
        </p:spPr>
        <p:txBody>
          <a:bodyPr/>
          <a:lstStyle/>
          <a:p>
            <a:pPr algn="ctr"/>
            <a:r>
              <a:rPr lang="en-GB" sz="4000" dirty="0" smtClean="0"/>
              <a:t>Thank you</a:t>
            </a:r>
            <a:endParaRPr lang="en-GB" sz="4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237" y="2342147"/>
            <a:ext cx="1959750" cy="2037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1"/>
          <p:cNvSpPr>
            <a:spLocks noGrp="1"/>
          </p:cNvSpPr>
          <p:nvPr>
            <p:ph idx="1"/>
          </p:nvPr>
        </p:nvSpPr>
        <p:spPr>
          <a:xfrm>
            <a:off x="2301745" y="2024967"/>
            <a:ext cx="6686859" cy="3587892"/>
          </a:xfrm>
        </p:spPr>
        <p:txBody>
          <a:bodyPr/>
          <a:lstStyle/>
          <a:p>
            <a:r>
              <a:rPr lang="en-GB" sz="1100" dirty="0" smtClean="0"/>
              <a:t>Prof. Mark Skilton, Professor of Practice, Information Systems Management  Warwick Business School</a:t>
            </a:r>
            <a:br>
              <a:rPr lang="en-GB" sz="1100" dirty="0" smtClean="0"/>
            </a:br>
            <a:r>
              <a:rPr lang="en-GB" sz="1100" dirty="0" smtClean="0"/>
              <a:t>Digital Expert, PA Consulting</a:t>
            </a:r>
          </a:p>
          <a:p>
            <a:r>
              <a:rPr lang="en-GB" sz="1100" dirty="0"/>
              <a:t>Mobile : </a:t>
            </a:r>
            <a:r>
              <a:rPr lang="en-GB" sz="1100" dirty="0" smtClean="0"/>
              <a:t>07808039240</a:t>
            </a:r>
          </a:p>
          <a:p>
            <a:r>
              <a:rPr lang="en-GB" sz="1100" dirty="0" smtClean="0"/>
              <a:t>An </a:t>
            </a:r>
            <a:r>
              <a:rPr lang="en-GB" sz="1100" dirty="0"/>
              <a:t>accomplished business technology leader who has worked for many fortune 500 companies in over 20 countries, across private and public industry sectors. Mark is currently a Digital Expert at PA Consulting with experience in leadership innovation and strategy for digital platforms, big data, cloud computing, interoperability, metrics monetization and cyber security. He has worked at  board level in strategic vision and corporate planning for Business and digital media solutions in companies including media, telecoms, aerospace, retail , travel , city, central and local government, logistics. Healthcare and financial services.</a:t>
            </a:r>
          </a:p>
          <a:p>
            <a:r>
              <a:rPr lang="en-GB" sz="1100" dirty="0"/>
              <a:t>Mark is recognized international thought leader, speaking at internationally including the EU Commission and several Industry conferences and live TV and Radio and digital media including BBC, Sky, FT, BBC.com and widely syndicated globally. He is the author of two books on building Digital Enterprise for Palgrave macmillan Digital Economy series and a co collaborator on several International Standards with ISO and The Open group. He is also Professor of Practice in Information Systems Management and Innovation  at Warwick Business School</a:t>
            </a:r>
            <a:r>
              <a:rPr lang="en-GB" sz="1100" dirty="0" smtClean="0"/>
              <a:t>.</a:t>
            </a:r>
            <a:endParaRPr lang="en-GB" sz="1100" dirty="0"/>
          </a:p>
          <a:p>
            <a:r>
              <a:rPr lang="en-GB" sz="1100" u="sng" dirty="0" smtClean="0">
                <a:hlinkClick r:id="rId3"/>
              </a:rPr>
              <a:t>Mark.Skilton@PAConsulting.com</a:t>
            </a:r>
            <a:r>
              <a:rPr lang="en-GB" sz="1100" dirty="0" smtClean="0"/>
              <a:t> </a:t>
            </a:r>
            <a:r>
              <a:rPr lang="en-GB" sz="1100" dirty="0"/>
              <a:t/>
            </a:r>
            <a:br>
              <a:rPr lang="en-GB" sz="1100" dirty="0"/>
            </a:br>
            <a:r>
              <a:rPr lang="en-GB" sz="1100" u="sng" dirty="0">
                <a:hlinkClick r:id="rId4"/>
              </a:rPr>
              <a:t>https://twitter.com/mskilton</a:t>
            </a:r>
            <a:r>
              <a:rPr lang="en-GB" sz="1100" dirty="0"/>
              <a:t> </a:t>
            </a:r>
            <a:r>
              <a:rPr lang="en-GB" sz="1100" dirty="0" smtClean="0"/>
              <a:t/>
            </a:r>
            <a:br>
              <a:rPr lang="en-GB" sz="1100" dirty="0" smtClean="0"/>
            </a:br>
            <a:r>
              <a:rPr lang="en-GB" sz="1100" u="sng" dirty="0" smtClean="0">
                <a:hlinkClick r:id="rId5"/>
              </a:rPr>
              <a:t>https</a:t>
            </a:r>
            <a:r>
              <a:rPr lang="en-GB" sz="1100" u="sng" dirty="0">
                <a:hlinkClick r:id="rId5"/>
              </a:rPr>
              <a:t>://www.linkedin.com/profile/public-profile-settings?trk=prof-edit-edit-public_profile</a:t>
            </a:r>
            <a:r>
              <a:rPr lang="en-GB" sz="1100" dirty="0"/>
              <a:t> </a:t>
            </a:r>
            <a:br>
              <a:rPr lang="en-GB" sz="1100" dirty="0"/>
            </a:br>
            <a:r>
              <a:rPr lang="en-GB" sz="1100" u="sng" dirty="0">
                <a:hlinkClick r:id="rId6"/>
              </a:rPr>
              <a:t>http://www.markskilton.com</a:t>
            </a:r>
            <a:r>
              <a:rPr lang="en-GB" sz="1100" dirty="0"/>
              <a:t>   personal blog</a:t>
            </a:r>
          </a:p>
          <a:p>
            <a:endParaRPr lang="en-GB" sz="1100" dirty="0"/>
          </a:p>
          <a:p>
            <a:endParaRPr lang="en-GB" sz="1100" dirty="0"/>
          </a:p>
          <a:p>
            <a:endParaRPr lang="en-GB" sz="1100" dirty="0"/>
          </a:p>
        </p:txBody>
      </p:sp>
    </p:spTree>
    <p:extLst>
      <p:ext uri="{BB962C8B-B14F-4D97-AF65-F5344CB8AC3E}">
        <p14:creationId xmlns:p14="http://schemas.microsoft.com/office/powerpoint/2010/main" val="9477707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2" name="Rectangle 1"/>
          <p:cNvSpPr/>
          <p:nvPr/>
        </p:nvSpPr>
        <p:spPr>
          <a:xfrm>
            <a:off x="1187624" y="2204864"/>
            <a:ext cx="6984776" cy="3594529"/>
          </a:xfrm>
          <a:prstGeom prst="rect">
            <a:avLst/>
          </a:prstGeom>
        </p:spPr>
        <p:txBody>
          <a:bodyPr wrap="square">
            <a:spAutoFit/>
          </a:bodyPr>
          <a:lstStyle/>
          <a:p>
            <a:pPr>
              <a:lnSpc>
                <a:spcPct val="150000"/>
              </a:lnSpc>
            </a:pPr>
            <a:endParaRPr lang="en-US" sz="3200" dirty="0"/>
          </a:p>
          <a:p>
            <a:pPr marL="800100" lvl="1" indent="-342900">
              <a:lnSpc>
                <a:spcPct val="150000"/>
              </a:lnSpc>
              <a:buFont typeface="+mj-lt"/>
              <a:buAutoNum type="alphaUcPeriod"/>
            </a:pPr>
            <a:r>
              <a:rPr lang="en-GB" sz="3200" dirty="0"/>
              <a:t>Currently running a program</a:t>
            </a:r>
            <a:endParaRPr lang="en-US" sz="3200" dirty="0"/>
          </a:p>
          <a:p>
            <a:pPr marL="800100" lvl="1" indent="-342900">
              <a:lnSpc>
                <a:spcPct val="150000"/>
              </a:lnSpc>
              <a:buFont typeface="+mj-lt"/>
              <a:buAutoNum type="alphaUcPeriod"/>
            </a:pPr>
            <a:r>
              <a:rPr lang="en-GB" sz="3200" dirty="0"/>
              <a:t>Looking to improve current program</a:t>
            </a:r>
            <a:endParaRPr lang="en-US" sz="3200" dirty="0"/>
          </a:p>
          <a:p>
            <a:pPr marL="800100" lvl="1" indent="-342900">
              <a:lnSpc>
                <a:spcPct val="150000"/>
              </a:lnSpc>
              <a:buFont typeface="+mj-lt"/>
              <a:buAutoNum type="alphaUcPeriod"/>
            </a:pPr>
            <a:r>
              <a:rPr lang="en-GB" sz="3200" dirty="0"/>
              <a:t>Looking to implement a program</a:t>
            </a:r>
            <a:endParaRPr lang="en-US" sz="3200" dirty="0"/>
          </a:p>
        </p:txBody>
      </p:sp>
      <p:sp>
        <p:nvSpPr>
          <p:cNvPr id="13" name="Rectangle 12"/>
          <p:cNvSpPr/>
          <p:nvPr/>
        </p:nvSpPr>
        <p:spPr>
          <a:xfrm>
            <a:off x="1348991" y="2021939"/>
            <a:ext cx="6480720" cy="830997"/>
          </a:xfrm>
          <a:prstGeom prst="rect">
            <a:avLst/>
          </a:prstGeom>
        </p:spPr>
        <p:txBody>
          <a:bodyPr wrap="square">
            <a:spAutoFit/>
          </a:bodyPr>
          <a:lstStyle/>
          <a:p>
            <a:pPr lvl="0"/>
            <a:r>
              <a:rPr lang="en-US" sz="2400" b="1" i="1" dirty="0" smtClean="0"/>
              <a:t>Poll question: </a:t>
            </a:r>
            <a:r>
              <a:rPr lang="en-GB" sz="2400" b="1" i="1" dirty="0"/>
              <a:t>Do you currently run or have plans to run a vulnerability management program? </a:t>
            </a:r>
            <a:endParaRPr lang="en-US" sz="2400" b="1" i="1" dirty="0"/>
          </a:p>
        </p:txBody>
      </p:sp>
    </p:spTree>
    <p:extLst>
      <p:ext uri="{BB962C8B-B14F-4D97-AF65-F5344CB8AC3E}">
        <p14:creationId xmlns:p14="http://schemas.microsoft.com/office/powerpoint/2010/main" val="8118112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1" name="TextBox 10"/>
          <p:cNvSpPr txBox="1"/>
          <p:nvPr/>
        </p:nvSpPr>
        <p:spPr>
          <a:xfrm>
            <a:off x="1073125" y="2343547"/>
            <a:ext cx="7200800" cy="523220"/>
          </a:xfrm>
          <a:prstGeom prst="rect">
            <a:avLst/>
          </a:prstGeom>
          <a:noFill/>
        </p:spPr>
        <p:txBody>
          <a:bodyPr wrap="square" rtlCol="0">
            <a:spAutoFit/>
          </a:bodyPr>
          <a:lstStyle/>
          <a:p>
            <a:pPr algn="ctr"/>
            <a:r>
              <a:rPr lang="en-GB" sz="2800" b="1" dirty="0" smtClean="0"/>
              <a:t>Panel:</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14" name="Rectangle 13"/>
          <p:cNvSpPr/>
          <p:nvPr/>
        </p:nvSpPr>
        <p:spPr>
          <a:xfrm>
            <a:off x="1506302" y="1866860"/>
            <a:ext cx="6192688" cy="400110"/>
          </a:xfrm>
          <a:prstGeom prst="rect">
            <a:avLst/>
          </a:prstGeom>
        </p:spPr>
        <p:txBody>
          <a:bodyPr wrap="square">
            <a:spAutoFit/>
          </a:bodyPr>
          <a:lstStyle/>
          <a:p>
            <a:pPr algn="ctr"/>
            <a:r>
              <a:rPr lang="en-GB" sz="2000" i="1" dirty="0"/>
              <a:t>Preparing for the Threat of Data-Stealing Attacks</a:t>
            </a:r>
          </a:p>
        </p:txBody>
      </p:sp>
      <p:sp>
        <p:nvSpPr>
          <p:cNvPr id="16" name="TextBox 15"/>
          <p:cNvSpPr txBox="1"/>
          <p:nvPr/>
        </p:nvSpPr>
        <p:spPr>
          <a:xfrm>
            <a:off x="1106091" y="5020731"/>
            <a:ext cx="7200800" cy="400110"/>
          </a:xfrm>
          <a:prstGeom prst="rect">
            <a:avLst/>
          </a:prstGeom>
          <a:noFill/>
        </p:spPr>
        <p:txBody>
          <a:bodyPr wrap="square" rtlCol="0">
            <a:spAutoFit/>
          </a:bodyPr>
          <a:lstStyle/>
          <a:p>
            <a:pPr algn="ctr"/>
            <a:r>
              <a:rPr lang="en-GB" sz="2000" b="1" dirty="0" smtClean="0"/>
              <a:t>Moderator:</a:t>
            </a:r>
          </a:p>
        </p:txBody>
      </p:sp>
      <p:sp>
        <p:nvSpPr>
          <p:cNvPr id="17" name="TextBox 16"/>
          <p:cNvSpPr txBox="1"/>
          <p:nvPr/>
        </p:nvSpPr>
        <p:spPr>
          <a:xfrm>
            <a:off x="1073125" y="5323274"/>
            <a:ext cx="7200800" cy="553998"/>
          </a:xfrm>
          <a:prstGeom prst="rect">
            <a:avLst/>
          </a:prstGeom>
          <a:noFill/>
        </p:spPr>
        <p:txBody>
          <a:bodyPr wrap="square" rtlCol="0">
            <a:spAutoFit/>
          </a:bodyPr>
          <a:lstStyle/>
          <a:p>
            <a:pPr algn="ctr">
              <a:lnSpc>
                <a:spcPct val="150000"/>
              </a:lnSpc>
            </a:pPr>
            <a:r>
              <a:rPr lang="en-GB" sz="2000" b="1" dirty="0" smtClean="0"/>
              <a:t>Mike Hine, </a:t>
            </a:r>
            <a:r>
              <a:rPr lang="en-GB" sz="2000" dirty="0" smtClean="0"/>
              <a:t>Deputy Editor, </a:t>
            </a:r>
            <a:r>
              <a:rPr lang="en-GB" sz="2000" i="1" dirty="0" smtClean="0"/>
              <a:t>Infosecurity Magazine </a:t>
            </a:r>
            <a:r>
              <a:rPr lang="en-GB" sz="2000" dirty="0" smtClean="0"/>
              <a:t>(@</a:t>
            </a:r>
            <a:r>
              <a:rPr lang="en-GB" sz="2000" dirty="0" err="1" smtClean="0"/>
              <a:t>InfosecDepEd</a:t>
            </a:r>
            <a:r>
              <a:rPr lang="en-GB" sz="2000" dirty="0" smtClean="0"/>
              <a:t>)</a:t>
            </a:r>
            <a:endParaRPr lang="en-GB" sz="2000" b="1" dirty="0"/>
          </a:p>
        </p:txBody>
      </p:sp>
      <p:sp>
        <p:nvSpPr>
          <p:cNvPr id="19" name="TextBox 18"/>
          <p:cNvSpPr txBox="1"/>
          <p:nvPr/>
        </p:nvSpPr>
        <p:spPr>
          <a:xfrm>
            <a:off x="2051720" y="4522008"/>
            <a:ext cx="5904656" cy="400110"/>
          </a:xfrm>
          <a:prstGeom prst="rect">
            <a:avLst/>
          </a:prstGeom>
          <a:noFill/>
        </p:spPr>
        <p:txBody>
          <a:bodyPr wrap="square" rtlCol="0">
            <a:spAutoFit/>
          </a:bodyPr>
          <a:lstStyle/>
          <a:p>
            <a:r>
              <a:rPr lang="en-GB" sz="2000" b="1" dirty="0"/>
              <a:t>Paul </a:t>
            </a:r>
            <a:r>
              <a:rPr lang="en-GB" sz="2000" b="1" dirty="0" err="1" smtClean="0"/>
              <a:t>Gribbon</a:t>
            </a:r>
            <a:r>
              <a:rPr lang="en-GB" sz="2000" dirty="0" smtClean="0"/>
              <a:t>,</a:t>
            </a:r>
            <a:r>
              <a:rPr lang="en-GB" sz="2000" dirty="0"/>
              <a:t> Senior Manager, PwC Cybersecurity</a:t>
            </a:r>
          </a:p>
        </p:txBody>
      </p:sp>
      <p:sp>
        <p:nvSpPr>
          <p:cNvPr id="20" name="TextBox 19"/>
          <p:cNvSpPr txBox="1"/>
          <p:nvPr/>
        </p:nvSpPr>
        <p:spPr>
          <a:xfrm>
            <a:off x="2042194" y="3596139"/>
            <a:ext cx="6255171" cy="707886"/>
          </a:xfrm>
          <a:prstGeom prst="rect">
            <a:avLst/>
          </a:prstGeom>
          <a:noFill/>
        </p:spPr>
        <p:txBody>
          <a:bodyPr wrap="square" rtlCol="0">
            <a:spAutoFit/>
          </a:bodyPr>
          <a:lstStyle/>
          <a:p>
            <a:r>
              <a:rPr lang="en-GB" sz="2000" b="1" dirty="0"/>
              <a:t>Mark </a:t>
            </a:r>
            <a:r>
              <a:rPr lang="en-GB" sz="2000" b="1" dirty="0" smtClean="0"/>
              <a:t>Skilton,  </a:t>
            </a:r>
            <a:r>
              <a:rPr lang="en-GB" sz="2000" dirty="0" smtClean="0"/>
              <a:t>Professor of </a:t>
            </a:r>
            <a:r>
              <a:rPr lang="en-GB" sz="2000" dirty="0"/>
              <a:t>Practice Info Systems &amp; Management, Warwick Business School &amp; PA Consulting</a:t>
            </a:r>
          </a:p>
        </p:txBody>
      </p:sp>
      <p:sp>
        <p:nvSpPr>
          <p:cNvPr id="21" name="TextBox 20"/>
          <p:cNvSpPr txBox="1"/>
          <p:nvPr/>
        </p:nvSpPr>
        <p:spPr>
          <a:xfrm>
            <a:off x="2051720" y="2936226"/>
            <a:ext cx="5904656" cy="400110"/>
          </a:xfrm>
          <a:prstGeom prst="rect">
            <a:avLst/>
          </a:prstGeom>
          <a:noFill/>
        </p:spPr>
        <p:txBody>
          <a:bodyPr wrap="square" rtlCol="0">
            <a:spAutoFit/>
          </a:bodyPr>
          <a:lstStyle/>
          <a:p>
            <a:r>
              <a:rPr lang="en-GB" sz="2000" b="1" dirty="0"/>
              <a:t>Colin </a:t>
            </a:r>
            <a:r>
              <a:rPr lang="en-GB" sz="2000" b="1" dirty="0" smtClean="0"/>
              <a:t>West, </a:t>
            </a:r>
            <a:r>
              <a:rPr lang="en-GB" sz="2000" dirty="0"/>
              <a:t>Sales Engineering Director, EMEA, Tenable</a:t>
            </a:r>
          </a:p>
        </p:txBody>
      </p:sp>
      <p:pic>
        <p:nvPicPr>
          <p:cNvPr id="2050" name="Picture 2" descr="N:\Electronics\Infosecurity Magazine\Editorial\Mike\Webinars\Tenable\3375f28a-3af4-4e84-bb8d-8d466a377a0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708920"/>
            <a:ext cx="718517"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N:\Electronics\Infosecurity Magazine\Editorial\Mike\Webinars\Tenable\63959643-6d38-497a-9a00-25a5e13a1f7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8225" y="3501008"/>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Electronics\Infosecurity Magazine\Editorial\Mike\Webinars\Tenable\0b3d263e-6da5-462b-bbea-ffc7fe1263e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361284"/>
            <a:ext cx="72390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038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2" name="Rectangle 1"/>
          <p:cNvSpPr/>
          <p:nvPr/>
        </p:nvSpPr>
        <p:spPr>
          <a:xfrm>
            <a:off x="1547664" y="2708920"/>
            <a:ext cx="6192688" cy="3046988"/>
          </a:xfrm>
          <a:prstGeom prst="rect">
            <a:avLst/>
          </a:prstGeom>
        </p:spPr>
        <p:txBody>
          <a:bodyPr wrap="square">
            <a:spAutoFit/>
          </a:bodyPr>
          <a:lstStyle/>
          <a:p>
            <a:pPr marL="457200" indent="-457200">
              <a:buFont typeface="+mj-lt"/>
              <a:buAutoNum type="alphaUcPeriod"/>
            </a:pPr>
            <a:endParaRPr lang="en-US" sz="2400" dirty="0"/>
          </a:p>
          <a:p>
            <a:pPr marL="914400" lvl="1" indent="-457200">
              <a:buFont typeface="+mj-lt"/>
              <a:buAutoNum type="alphaUcPeriod"/>
            </a:pPr>
            <a:r>
              <a:rPr lang="en-GB" sz="2400" dirty="0"/>
              <a:t>No, I’m just fighting fires!</a:t>
            </a:r>
            <a:endParaRPr lang="en-US" sz="2400" dirty="0"/>
          </a:p>
          <a:p>
            <a:pPr marL="914400" lvl="1" indent="-457200">
              <a:buFont typeface="+mj-lt"/>
              <a:buAutoNum type="alphaUcPeriod"/>
            </a:pPr>
            <a:r>
              <a:rPr lang="en-GB" sz="2400" dirty="0"/>
              <a:t>I don’t know what the business goals are or how they relate to security</a:t>
            </a:r>
            <a:endParaRPr lang="en-US" sz="2400" dirty="0"/>
          </a:p>
          <a:p>
            <a:pPr marL="914400" lvl="1" indent="-457200">
              <a:buFont typeface="+mj-lt"/>
              <a:buAutoNum type="alphaUcPeriod"/>
            </a:pPr>
            <a:r>
              <a:rPr lang="en-GB" sz="2400" dirty="0"/>
              <a:t>We are included in project planning within the business occasionally</a:t>
            </a:r>
            <a:endParaRPr lang="en-US" sz="2400" dirty="0"/>
          </a:p>
          <a:p>
            <a:pPr marL="914400" lvl="1" indent="-457200">
              <a:buFont typeface="+mj-lt"/>
              <a:buAutoNum type="alphaUcPeriod"/>
            </a:pPr>
            <a:r>
              <a:rPr lang="en-GB" sz="2400" dirty="0"/>
              <a:t>A representative of the security team is included in nearly all </a:t>
            </a:r>
            <a:r>
              <a:rPr lang="en-GB" sz="2400" dirty="0" smtClean="0"/>
              <a:t>projects</a:t>
            </a:r>
            <a:endParaRPr lang="en-US" sz="2400" dirty="0"/>
          </a:p>
        </p:txBody>
      </p:sp>
      <p:sp>
        <p:nvSpPr>
          <p:cNvPr id="13" name="Rectangle 12"/>
          <p:cNvSpPr/>
          <p:nvPr/>
        </p:nvSpPr>
        <p:spPr>
          <a:xfrm>
            <a:off x="1547664" y="1916833"/>
            <a:ext cx="6192688" cy="954107"/>
          </a:xfrm>
          <a:prstGeom prst="rect">
            <a:avLst/>
          </a:prstGeom>
        </p:spPr>
        <p:txBody>
          <a:bodyPr wrap="square">
            <a:spAutoFit/>
          </a:bodyPr>
          <a:lstStyle/>
          <a:p>
            <a:pPr lvl="0"/>
            <a:r>
              <a:rPr lang="en-US" sz="2800" b="1" i="1" dirty="0" smtClean="0">
                <a:solidFill>
                  <a:prstClr val="black"/>
                </a:solidFill>
              </a:rPr>
              <a:t>Poll question: </a:t>
            </a:r>
            <a:r>
              <a:rPr lang="en-GB" sz="2800" b="1" i="1" dirty="0">
                <a:solidFill>
                  <a:prstClr val="black"/>
                </a:solidFill>
              </a:rPr>
              <a:t>Do you feel that your goals are in line with the business goals? </a:t>
            </a:r>
            <a:endParaRPr lang="en-US" sz="2800" b="1" i="1" dirty="0">
              <a:solidFill>
                <a:prstClr val="black"/>
              </a:solidFill>
            </a:endParaRPr>
          </a:p>
        </p:txBody>
      </p:sp>
    </p:spTree>
    <p:extLst>
      <p:ext uri="{BB962C8B-B14F-4D97-AF65-F5344CB8AC3E}">
        <p14:creationId xmlns:p14="http://schemas.microsoft.com/office/powerpoint/2010/main" val="3077441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95478" y="838200"/>
            <a:ext cx="5343525" cy="1295400"/>
          </a:xfrm>
        </p:spPr>
        <p:txBody>
          <a:bodyPr/>
          <a:lstStyle/>
          <a:p>
            <a:r>
              <a:rPr lang="en-GB" dirty="0" smtClean="0"/>
              <a:t>Information Security Breaches Survey</a:t>
            </a:r>
            <a:br>
              <a:rPr lang="en-GB" dirty="0" smtClean="0"/>
            </a:br>
            <a:r>
              <a:rPr lang="en-GB" b="0" dirty="0" smtClean="0"/>
              <a:t>2015 Results</a:t>
            </a:r>
            <a:r>
              <a:rPr lang="en-GB" dirty="0" smtClean="0"/>
              <a:t/>
            </a:r>
            <a:br>
              <a:rPr lang="en-GB" dirty="0" smtClean="0"/>
            </a:br>
            <a:endParaRPr lang="en-GB" dirty="0"/>
          </a:p>
        </p:txBody>
      </p:sp>
      <p:sp>
        <p:nvSpPr>
          <p:cNvPr id="5" name="Subtitle 4"/>
          <p:cNvSpPr>
            <a:spLocks noGrp="1"/>
          </p:cNvSpPr>
          <p:nvPr>
            <p:ph type="subTitle" idx="1"/>
          </p:nvPr>
        </p:nvSpPr>
        <p:spPr>
          <a:xfrm>
            <a:off x="1895478" y="3429009"/>
            <a:ext cx="5343525" cy="914401"/>
          </a:xfrm>
        </p:spPr>
        <p:txBody>
          <a:bodyPr/>
          <a:lstStyle/>
          <a:p>
            <a:r>
              <a:rPr lang="en-GB" sz="1800" i="1" dirty="0" smtClean="0"/>
              <a:t>June 2015</a:t>
            </a:r>
            <a:endParaRPr lang="en-GB" sz="1800" i="1" dirty="0"/>
          </a:p>
        </p:txBody>
      </p:sp>
    </p:spTree>
    <p:extLst>
      <p:ext uri="{BB962C8B-B14F-4D97-AF65-F5344CB8AC3E}">
        <p14:creationId xmlns:p14="http://schemas.microsoft.com/office/powerpoint/2010/main" val="1437968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Source of the survey data</a:t>
            </a:r>
            <a:endParaRPr lang="en-GB" dirty="0"/>
          </a:p>
        </p:txBody>
      </p:sp>
      <p:sp>
        <p:nvSpPr>
          <p:cNvPr id="7" name="TextBox 6"/>
          <p:cNvSpPr txBox="1"/>
          <p:nvPr/>
        </p:nvSpPr>
        <p:spPr>
          <a:xfrm>
            <a:off x="1907704" y="1650286"/>
            <a:ext cx="6336704" cy="338554"/>
          </a:xfrm>
          <a:prstGeom prst="rect">
            <a:avLst/>
          </a:prstGeom>
          <a:noFill/>
        </p:spPr>
        <p:txBody>
          <a:bodyPr wrap="square" rtlCol="0">
            <a:spAutoFit/>
          </a:bodyPr>
          <a:lstStyle/>
          <a:p>
            <a:r>
              <a:rPr lang="en-GB" sz="1600" b="1" i="1" dirty="0">
                <a:solidFill>
                  <a:srgbClr val="000000"/>
                </a:solidFill>
                <a:latin typeface="Georgia"/>
              </a:rPr>
              <a:t>How many staff did each respondent employ in the UK?</a:t>
            </a:r>
          </a:p>
        </p:txBody>
      </p:sp>
      <p:pic>
        <p:nvPicPr>
          <p:cNvPr id="6"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83" t="38424" r="63505" b="29451"/>
          <a:stretch/>
        </p:blipFill>
        <p:spPr bwMode="auto">
          <a:xfrm>
            <a:off x="1475656" y="2449904"/>
            <a:ext cx="5163388" cy="3859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40" t="71336" r="79334" b="11094"/>
          <a:stretch/>
        </p:blipFill>
        <p:spPr bwMode="auto">
          <a:xfrm>
            <a:off x="6300192" y="2917688"/>
            <a:ext cx="1573618" cy="180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840538" y="4725144"/>
            <a:ext cx="1656184" cy="338554"/>
          </a:xfrm>
          <a:prstGeom prst="rect">
            <a:avLst/>
          </a:prstGeom>
        </p:spPr>
        <p:txBody>
          <a:bodyPr wrap="square">
            <a:spAutoFit/>
          </a:bodyPr>
          <a:lstStyle/>
          <a:p>
            <a:r>
              <a:rPr lang="en-GB" sz="800" dirty="0" smtClean="0">
                <a:solidFill>
                  <a:srgbClr val="000000"/>
                </a:solidFill>
              </a:rPr>
              <a:t>Figure </a:t>
            </a:r>
            <a:r>
              <a:rPr lang="en-GB" sz="800" dirty="0">
                <a:solidFill>
                  <a:srgbClr val="000000"/>
                </a:solidFill>
              </a:rPr>
              <a:t>1 </a:t>
            </a:r>
            <a:r>
              <a:rPr lang="en-GB" sz="800" i="1" dirty="0">
                <a:solidFill>
                  <a:srgbClr val="000000"/>
                </a:solidFill>
              </a:rPr>
              <a:t>(based on 661 responses)</a:t>
            </a:r>
            <a:endParaRPr lang="en-GB" sz="800" dirty="0">
              <a:solidFill>
                <a:srgbClr val="000000"/>
              </a:solidFill>
            </a:endParaRPr>
          </a:p>
        </p:txBody>
      </p:sp>
    </p:spTree>
    <p:extLst>
      <p:ext uri="{BB962C8B-B14F-4D97-AF65-F5344CB8AC3E}">
        <p14:creationId xmlns:p14="http://schemas.microsoft.com/office/powerpoint/2010/main" val="41986666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dirty="0" smtClean="0"/>
              <a:t>Source of the survey data</a:t>
            </a:r>
            <a:endParaRPr lang="en-GB" dirty="0"/>
          </a:p>
        </p:txBody>
      </p:sp>
      <p:pic>
        <p:nvPicPr>
          <p:cNvPr id="6"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508" t="34656" r="50485" b="29569"/>
          <a:stretch/>
        </p:blipFill>
        <p:spPr bwMode="auto">
          <a:xfrm>
            <a:off x="1151922" y="2005297"/>
            <a:ext cx="6804453" cy="3439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51922" y="1355170"/>
            <a:ext cx="6804454" cy="338554"/>
          </a:xfrm>
          <a:prstGeom prst="rect">
            <a:avLst/>
          </a:prstGeom>
          <a:noFill/>
        </p:spPr>
        <p:txBody>
          <a:bodyPr wrap="square" rtlCol="0">
            <a:spAutoFit/>
          </a:bodyPr>
          <a:lstStyle/>
          <a:p>
            <a:r>
              <a:rPr lang="en-GB" sz="1600" b="1" i="1" dirty="0">
                <a:solidFill>
                  <a:srgbClr val="000000"/>
                </a:solidFill>
                <a:latin typeface="Georgia"/>
              </a:rPr>
              <a:t>In what sector was each respondent’s main business activity</a:t>
            </a:r>
            <a:r>
              <a:rPr lang="en-GB" sz="1600" b="1" i="1" dirty="0" smtClean="0">
                <a:solidFill>
                  <a:srgbClr val="000000"/>
                </a:solidFill>
                <a:latin typeface="Georgia"/>
              </a:rPr>
              <a:t>?</a:t>
            </a:r>
            <a:endParaRPr lang="en-GB" sz="1600" b="1" i="1" dirty="0">
              <a:solidFill>
                <a:srgbClr val="000000"/>
              </a:solidFill>
              <a:latin typeface="Georgia"/>
            </a:endParaRPr>
          </a:p>
        </p:txBody>
      </p:sp>
      <p:sp>
        <p:nvSpPr>
          <p:cNvPr id="7" name="TextBox 6"/>
          <p:cNvSpPr txBox="1"/>
          <p:nvPr/>
        </p:nvSpPr>
        <p:spPr>
          <a:xfrm>
            <a:off x="1619672" y="5516458"/>
            <a:ext cx="2221904" cy="215444"/>
          </a:xfrm>
          <a:prstGeom prst="rect">
            <a:avLst/>
          </a:prstGeom>
          <a:noFill/>
        </p:spPr>
        <p:txBody>
          <a:bodyPr wrap="square" rtlCol="0">
            <a:spAutoFit/>
          </a:bodyPr>
          <a:lstStyle/>
          <a:p>
            <a:r>
              <a:rPr lang="en-GB" sz="800" dirty="0" smtClean="0">
                <a:solidFill>
                  <a:srgbClr val="000000"/>
                </a:solidFill>
                <a:cs typeface="Arial" panose="020B0604020202020204" pitchFamily="34" charset="0"/>
              </a:rPr>
              <a:t>Figure </a:t>
            </a:r>
            <a:r>
              <a:rPr lang="en-GB" sz="800" dirty="0">
                <a:solidFill>
                  <a:srgbClr val="000000"/>
                </a:solidFill>
                <a:cs typeface="Arial" panose="020B0604020202020204" pitchFamily="34" charset="0"/>
              </a:rPr>
              <a:t>2 </a:t>
            </a:r>
            <a:r>
              <a:rPr lang="en-GB" sz="800" i="1" dirty="0">
                <a:solidFill>
                  <a:srgbClr val="000000"/>
                </a:solidFill>
                <a:cs typeface="Arial" panose="020B0604020202020204" pitchFamily="34" charset="0"/>
              </a:rPr>
              <a:t>(based on 664 responses)</a:t>
            </a:r>
            <a:endParaRPr lang="en-GB" sz="800" dirty="0">
              <a:solidFill>
                <a:srgbClr val="000000"/>
              </a:solidFill>
              <a:cs typeface="Arial" panose="020B0604020202020204" pitchFamily="34" charset="0"/>
            </a:endParaRPr>
          </a:p>
        </p:txBody>
      </p:sp>
    </p:spTree>
    <p:extLst>
      <p:ext uri="{BB962C8B-B14F-4D97-AF65-F5344CB8AC3E}">
        <p14:creationId xmlns:p14="http://schemas.microsoft.com/office/powerpoint/2010/main" val="4246561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Special thanks</a:t>
            </a:r>
            <a:endParaRPr lang="en-GB" dirty="0"/>
          </a:p>
        </p:txBody>
      </p:sp>
      <p:sp>
        <p:nvSpPr>
          <p:cNvPr id="2" name="TextBox 1"/>
          <p:cNvSpPr txBox="1"/>
          <p:nvPr/>
        </p:nvSpPr>
        <p:spPr>
          <a:xfrm>
            <a:off x="611559" y="1787218"/>
            <a:ext cx="7704857" cy="338554"/>
          </a:xfrm>
          <a:prstGeom prst="rect">
            <a:avLst/>
          </a:prstGeom>
          <a:noFill/>
        </p:spPr>
        <p:txBody>
          <a:bodyPr wrap="square" rtlCol="0">
            <a:spAutoFit/>
          </a:bodyPr>
          <a:lstStyle/>
          <a:p>
            <a:r>
              <a:rPr lang="en-GB" sz="1600" b="1" i="1" dirty="0" smtClean="0">
                <a:solidFill>
                  <a:srgbClr val="000000"/>
                </a:solidFill>
                <a:latin typeface="Georgia"/>
              </a:rPr>
              <a:t>Thank you to all the organisations who supported this survey:</a:t>
            </a:r>
            <a:endParaRPr lang="en-GB" sz="1600" b="1" i="1" dirty="0">
              <a:solidFill>
                <a:srgbClr val="000000"/>
              </a:solidFill>
              <a:latin typeface="Georgia"/>
            </a:endParaRPr>
          </a:p>
        </p:txBody>
      </p:sp>
      <p:pic>
        <p:nvPicPr>
          <p:cNvPr id="7" name="Picture Placeholder 7"/>
          <p:cNvPicPr>
            <a:picLocks noChangeAspect="1"/>
          </p:cNvPicPr>
          <p:nvPr/>
        </p:nvPicPr>
        <p:blipFill rotWithShape="1">
          <a:blip r:embed="rId4"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pic>
        <p:nvPicPr>
          <p:cNvPr id="9" name="Picture 3" descr="C:\Documents and Settings\896729\My Documents\clients\breaches_survey\ISBS\ITF-RGB-black.jpg"/>
          <p:cNvPicPr>
            <a:picLocks noChangeAspect="1" noChangeArrowheads="1"/>
          </p:cNvPicPr>
          <p:nvPr/>
        </p:nvPicPr>
        <p:blipFill>
          <a:blip r:embed="rId5" cstate="print"/>
          <a:srcRect/>
          <a:stretch>
            <a:fillRect/>
          </a:stretch>
        </p:blipFill>
        <p:spPr bwMode="auto">
          <a:xfrm>
            <a:off x="2668536" y="2557896"/>
            <a:ext cx="1271923" cy="959052"/>
          </a:xfrm>
          <a:prstGeom prst="rect">
            <a:avLst/>
          </a:prstGeom>
          <a:noFill/>
        </p:spPr>
      </p:pic>
      <p:pic>
        <p:nvPicPr>
          <p:cNvPr id="10" name="Picture 4" descr="C:\Documents and Settings\896729\My Documents\clients\breaches_survey\ISBS\ISACA LONDON Re- branding.bmp"/>
          <p:cNvPicPr>
            <a:picLocks noChangeAspect="1" noChangeArrowheads="1"/>
          </p:cNvPicPr>
          <p:nvPr/>
        </p:nvPicPr>
        <p:blipFill>
          <a:blip r:embed="rId6" cstate="print"/>
          <a:srcRect/>
          <a:stretch>
            <a:fillRect/>
          </a:stretch>
        </p:blipFill>
        <p:spPr bwMode="auto">
          <a:xfrm>
            <a:off x="4427985" y="3774638"/>
            <a:ext cx="1731367" cy="965650"/>
          </a:xfrm>
          <a:prstGeom prst="rect">
            <a:avLst/>
          </a:prstGeom>
          <a:noFill/>
        </p:spPr>
      </p:pic>
      <p:pic>
        <p:nvPicPr>
          <p:cNvPr id="11" name="Picture 7" descr="C:\Documents and Settings\896729\My Documents\clients\breaches_survey\ISBS\(ISC)2_logo_PMS5477 [Converted].png"/>
          <p:cNvPicPr>
            <a:picLocks noChangeAspect="1" noChangeArrowheads="1"/>
          </p:cNvPicPr>
          <p:nvPr/>
        </p:nvPicPr>
        <p:blipFill>
          <a:blip r:embed="rId7" cstate="print"/>
          <a:srcRect/>
          <a:stretch>
            <a:fillRect/>
          </a:stretch>
        </p:blipFill>
        <p:spPr bwMode="auto">
          <a:xfrm>
            <a:off x="7114134" y="3943498"/>
            <a:ext cx="1202283" cy="667799"/>
          </a:xfrm>
          <a:prstGeom prst="rect">
            <a:avLst/>
          </a:prstGeom>
          <a:noFill/>
        </p:spPr>
      </p:pic>
      <p:pic>
        <p:nvPicPr>
          <p:cNvPr id="12" name="Picture 11" descr="ABPI-logo.jpg"/>
          <p:cNvPicPr>
            <a:picLocks noChangeAspect="1"/>
          </p:cNvPicPr>
          <p:nvPr/>
        </p:nvPicPr>
        <p:blipFill>
          <a:blip r:embed="rId8" cstate="print"/>
          <a:stretch>
            <a:fillRect/>
          </a:stretch>
        </p:blipFill>
        <p:spPr>
          <a:xfrm>
            <a:off x="712244" y="2576448"/>
            <a:ext cx="907429" cy="921948"/>
          </a:xfrm>
          <a:prstGeom prst="rect">
            <a:avLst/>
          </a:prstGeom>
        </p:spPr>
      </p:pic>
      <p:pic>
        <p:nvPicPr>
          <p:cNvPr id="14" name="Picture 13" descr="640_IET%20logo%20640.jpg"/>
          <p:cNvPicPr>
            <a:picLocks noChangeAspect="1"/>
          </p:cNvPicPr>
          <p:nvPr/>
        </p:nvPicPr>
        <p:blipFill>
          <a:blip r:embed="rId9" cstate="print"/>
          <a:stretch>
            <a:fillRect/>
          </a:stretch>
        </p:blipFill>
        <p:spPr>
          <a:xfrm>
            <a:off x="4788024" y="2473025"/>
            <a:ext cx="1413202" cy="1128794"/>
          </a:xfrm>
          <a:prstGeom prst="rect">
            <a:avLst/>
          </a:prstGeom>
        </p:spPr>
      </p:pic>
      <p:pic>
        <p:nvPicPr>
          <p:cNvPr id="4098" name="Picture 2" descr="http://www.bestadvice.co.uk/wp-content/uploads/2012/06/BBA-log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70108" y="2537764"/>
            <a:ext cx="1474301" cy="99931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msys.co.uk/wordpress/wp-content/uploads/BCS-Logo.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5361" y="3656829"/>
            <a:ext cx="1811116" cy="124113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dn.ttgtmedia.com/rms/editorial/CREST-logo-2014-290px_290X23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1800" y="3721278"/>
            <a:ext cx="1168658" cy="111224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rotWithShape="1">
          <a:blip r:embed="rId13">
            <a:extLst>
              <a:ext uri="{28A0092B-C50C-407E-A947-70E740481C1C}">
                <a14:useLocalDpi xmlns:a14="http://schemas.microsoft.com/office/drawing/2010/main" val="0"/>
              </a:ext>
            </a:extLst>
          </a:blip>
          <a:srcRect l="19367" t="11163" r="63403" b="78004"/>
          <a:stretch/>
        </p:blipFill>
        <p:spPr bwMode="auto">
          <a:xfrm>
            <a:off x="179512" y="5011632"/>
            <a:ext cx="1854391" cy="78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5" name="Picture 9" descr="https://www.securityforum.org/images/logo-trans.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08934" y="5107935"/>
            <a:ext cx="1619250" cy="594361"/>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http://ih.constantcontact.com/fs078/1108848433752/img/28.jpg"/>
          <p:cNvPicPr>
            <a:picLocks noChangeAspect="1" noChangeArrowheads="1"/>
          </p:cNvPicPr>
          <p:nvPr/>
        </p:nvPicPr>
        <p:blipFill rotWithShape="1">
          <a:blip r:embed="rId15">
            <a:extLst>
              <a:ext uri="{28A0092B-C50C-407E-A947-70E740481C1C}">
                <a14:useLocalDpi xmlns:a14="http://schemas.microsoft.com/office/drawing/2010/main" val="0"/>
              </a:ext>
            </a:extLst>
          </a:blip>
          <a:srcRect b="24218"/>
          <a:stretch/>
        </p:blipFill>
        <p:spPr bwMode="auto">
          <a:xfrm>
            <a:off x="6671336" y="4897963"/>
            <a:ext cx="2293152" cy="93726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405135" y="5157192"/>
            <a:ext cx="1798722" cy="606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26356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Number of breaches increasing…</a:t>
            </a:r>
            <a:endParaRPr lang="en-GB" dirty="0"/>
          </a:p>
        </p:txBody>
      </p:sp>
      <p:graphicFrame>
        <p:nvGraphicFramePr>
          <p:cNvPr id="8" name="Chart 7"/>
          <p:cNvGraphicFramePr/>
          <p:nvPr>
            <p:extLst>
              <p:ext uri="{D42A27DB-BD31-4B8C-83A1-F6EECF244321}">
                <p14:modId xmlns:p14="http://schemas.microsoft.com/office/powerpoint/2010/main" val="546080080"/>
              </p:ext>
            </p:extLst>
          </p:nvPr>
        </p:nvGraphicFramePr>
        <p:xfrm>
          <a:off x="395740" y="2537830"/>
          <a:ext cx="1836000" cy="2073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766124" y="3218590"/>
            <a:ext cx="1152128" cy="584775"/>
          </a:xfrm>
          <a:prstGeom prst="rect">
            <a:avLst/>
          </a:prstGeom>
          <a:noFill/>
        </p:spPr>
        <p:txBody>
          <a:bodyPr wrap="square" rtlCol="0">
            <a:spAutoFit/>
          </a:bodyPr>
          <a:lstStyle/>
          <a:p>
            <a:pPr algn="ctr"/>
            <a:r>
              <a:rPr lang="en-GB" sz="3200" b="1" i="1" dirty="0" smtClean="0">
                <a:solidFill>
                  <a:srgbClr val="000000"/>
                </a:solidFill>
                <a:latin typeface="Georgia"/>
              </a:rPr>
              <a:t>90%</a:t>
            </a:r>
            <a:endParaRPr lang="en-GB" sz="3200" b="1" i="1" dirty="0">
              <a:solidFill>
                <a:srgbClr val="000000"/>
              </a:solidFill>
              <a:latin typeface="Georgia"/>
            </a:endParaRPr>
          </a:p>
        </p:txBody>
      </p:sp>
      <p:sp>
        <p:nvSpPr>
          <p:cNvPr id="3" name="TextBox 2"/>
          <p:cNvSpPr txBox="1"/>
          <p:nvPr/>
        </p:nvSpPr>
        <p:spPr>
          <a:xfrm>
            <a:off x="251520" y="5060330"/>
            <a:ext cx="2160240" cy="584775"/>
          </a:xfrm>
          <a:prstGeom prst="rect">
            <a:avLst/>
          </a:prstGeom>
          <a:noFill/>
        </p:spPr>
        <p:txBody>
          <a:bodyPr wrap="square" rtlCol="0">
            <a:spAutoFit/>
          </a:bodyPr>
          <a:lstStyle/>
          <a:p>
            <a:pPr algn="ctr"/>
            <a:r>
              <a:rPr lang="en-GB" sz="1600" dirty="0" smtClean="0">
                <a:solidFill>
                  <a:srgbClr val="000000"/>
                </a:solidFill>
                <a:latin typeface="Georgia"/>
              </a:rPr>
              <a:t>Large organisations (81% last year)</a:t>
            </a:r>
            <a:endParaRPr lang="en-GB" sz="1600" dirty="0">
              <a:solidFill>
                <a:srgbClr val="000000"/>
              </a:solidFill>
              <a:latin typeface="Georgia"/>
            </a:endParaRPr>
          </a:p>
        </p:txBody>
      </p:sp>
      <p:graphicFrame>
        <p:nvGraphicFramePr>
          <p:cNvPr id="9" name="Chart 8"/>
          <p:cNvGraphicFramePr/>
          <p:nvPr>
            <p:extLst>
              <p:ext uri="{D42A27DB-BD31-4B8C-83A1-F6EECF244321}">
                <p14:modId xmlns:p14="http://schemas.microsoft.com/office/powerpoint/2010/main" val="2162573565"/>
              </p:ext>
            </p:extLst>
          </p:nvPr>
        </p:nvGraphicFramePr>
        <p:xfrm>
          <a:off x="2771800" y="2537830"/>
          <a:ext cx="1836000" cy="2073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3168368" y="3218590"/>
            <a:ext cx="1080120" cy="584775"/>
          </a:xfrm>
          <a:prstGeom prst="rect">
            <a:avLst/>
          </a:prstGeom>
          <a:noFill/>
        </p:spPr>
        <p:txBody>
          <a:bodyPr wrap="square" rtlCol="0">
            <a:spAutoFit/>
          </a:bodyPr>
          <a:lstStyle/>
          <a:p>
            <a:pPr algn="ctr"/>
            <a:r>
              <a:rPr lang="en-GB" sz="3200" b="1" i="1" dirty="0" smtClean="0">
                <a:solidFill>
                  <a:srgbClr val="000000"/>
                </a:solidFill>
                <a:latin typeface="Georgia"/>
              </a:rPr>
              <a:t>74%</a:t>
            </a:r>
            <a:endParaRPr lang="en-GB" sz="3200" b="1" i="1" dirty="0">
              <a:solidFill>
                <a:srgbClr val="000000"/>
              </a:solidFill>
              <a:latin typeface="Georgia"/>
            </a:endParaRPr>
          </a:p>
        </p:txBody>
      </p:sp>
      <p:sp>
        <p:nvSpPr>
          <p:cNvPr id="11" name="TextBox 10"/>
          <p:cNvSpPr txBox="1"/>
          <p:nvPr/>
        </p:nvSpPr>
        <p:spPr>
          <a:xfrm>
            <a:off x="2628308" y="5033192"/>
            <a:ext cx="2160240" cy="584775"/>
          </a:xfrm>
          <a:prstGeom prst="rect">
            <a:avLst/>
          </a:prstGeom>
          <a:noFill/>
        </p:spPr>
        <p:txBody>
          <a:bodyPr wrap="square" rtlCol="0">
            <a:spAutoFit/>
          </a:bodyPr>
          <a:lstStyle/>
          <a:p>
            <a:pPr algn="ctr"/>
            <a:r>
              <a:rPr lang="en-GB" sz="1600" dirty="0" smtClean="0">
                <a:solidFill>
                  <a:srgbClr val="000000"/>
                </a:solidFill>
                <a:latin typeface="Georgia"/>
              </a:rPr>
              <a:t>Small organisations (60% last year)</a:t>
            </a:r>
            <a:endParaRPr lang="en-GB" sz="1600" dirty="0">
              <a:solidFill>
                <a:srgbClr val="000000"/>
              </a:solidFill>
              <a:latin typeface="Georgia"/>
            </a:endParaRPr>
          </a:p>
        </p:txBody>
      </p:sp>
      <p:sp>
        <p:nvSpPr>
          <p:cNvPr id="12" name="Isosceles Triangle 11"/>
          <p:cNvSpPr/>
          <p:nvPr/>
        </p:nvSpPr>
        <p:spPr bwMode="ltGray">
          <a:xfrm rot="10800000">
            <a:off x="1151620" y="4221088"/>
            <a:ext cx="360040" cy="518400"/>
          </a:xfrm>
          <a:prstGeom prst="triangle">
            <a:avLst/>
          </a:prstGeom>
          <a:solidFill>
            <a:srgbClr val="C3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a:endParaRPr>
          </a:p>
        </p:txBody>
      </p:sp>
      <p:sp>
        <p:nvSpPr>
          <p:cNvPr id="13" name="Isosceles Triangle 12"/>
          <p:cNvSpPr/>
          <p:nvPr/>
        </p:nvSpPr>
        <p:spPr bwMode="ltGray">
          <a:xfrm rot="10800000">
            <a:off x="3528408" y="4221088"/>
            <a:ext cx="360040" cy="518400"/>
          </a:xfrm>
          <a:prstGeom prst="triangle">
            <a:avLst/>
          </a:prstGeom>
          <a:solidFill>
            <a:srgbClr val="C3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a:endParaRPr>
          </a:p>
        </p:txBody>
      </p:sp>
      <p:sp>
        <p:nvSpPr>
          <p:cNvPr id="14" name="TextBox 13"/>
          <p:cNvSpPr txBox="1"/>
          <p:nvPr/>
        </p:nvSpPr>
        <p:spPr>
          <a:xfrm>
            <a:off x="395536" y="1875717"/>
            <a:ext cx="4680520" cy="646331"/>
          </a:xfrm>
          <a:prstGeom prst="rect">
            <a:avLst/>
          </a:prstGeom>
          <a:noFill/>
        </p:spPr>
        <p:txBody>
          <a:bodyPr wrap="square" rtlCol="0">
            <a:spAutoFit/>
          </a:bodyPr>
          <a:lstStyle/>
          <a:p>
            <a:pPr algn="ctr"/>
            <a:r>
              <a:rPr lang="en-GB" b="1" i="1" dirty="0" smtClean="0">
                <a:solidFill>
                  <a:srgbClr val="000000"/>
                </a:solidFill>
                <a:latin typeface="Georgia"/>
              </a:rPr>
              <a:t>Respondents who had a security breach</a:t>
            </a:r>
            <a:endParaRPr lang="en-GB" b="1" i="1" dirty="0">
              <a:solidFill>
                <a:srgbClr val="000000"/>
              </a:solidFill>
              <a:latin typeface="Georgia"/>
            </a:endParaRPr>
          </a:p>
        </p:txBody>
      </p:sp>
      <p:pic>
        <p:nvPicPr>
          <p:cNvPr id="15" name="Picture Placeholder 7"/>
          <p:cNvPicPr>
            <a:picLocks noChangeAspect="1"/>
          </p:cNvPicPr>
          <p:nvPr/>
        </p:nvPicPr>
        <p:blipFill rotWithShape="1">
          <a:blip r:embed="rId5"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sp>
        <p:nvSpPr>
          <p:cNvPr id="22" name="TextBox 21"/>
          <p:cNvSpPr txBox="1"/>
          <p:nvPr/>
        </p:nvSpPr>
        <p:spPr>
          <a:xfrm>
            <a:off x="5940152" y="2014216"/>
            <a:ext cx="2707502" cy="1015663"/>
          </a:xfrm>
          <a:prstGeom prst="rect">
            <a:avLst/>
          </a:prstGeom>
          <a:noFill/>
        </p:spPr>
        <p:txBody>
          <a:bodyPr wrap="square" rtlCol="0">
            <a:spAutoFit/>
          </a:bodyPr>
          <a:lstStyle/>
          <a:p>
            <a:r>
              <a:rPr lang="en-GB" sz="2400" b="1" dirty="0" smtClean="0">
                <a:solidFill>
                  <a:srgbClr val="C30000"/>
                </a:solidFill>
                <a:latin typeface="Georgia"/>
              </a:rPr>
              <a:t>59%</a:t>
            </a:r>
            <a:r>
              <a:rPr lang="en-GB" b="1" dirty="0" smtClean="0">
                <a:solidFill>
                  <a:srgbClr val="C30000"/>
                </a:solidFill>
                <a:latin typeface="Georgia"/>
              </a:rPr>
              <a:t>  </a:t>
            </a:r>
            <a:r>
              <a:rPr lang="en-GB" dirty="0" smtClean="0">
                <a:solidFill>
                  <a:srgbClr val="000000"/>
                </a:solidFill>
                <a:latin typeface="Georgia"/>
              </a:rPr>
              <a:t>of respondents expect more breaches next year…</a:t>
            </a:r>
            <a:endParaRPr lang="en-GB" dirty="0">
              <a:solidFill>
                <a:srgbClr val="000000"/>
              </a:solidFill>
              <a:latin typeface="Georgia"/>
            </a:endParaRPr>
          </a:p>
        </p:txBody>
      </p:sp>
    </p:spTree>
    <p:extLst>
      <p:ext uri="{BB962C8B-B14F-4D97-AF65-F5344CB8AC3E}">
        <p14:creationId xmlns:p14="http://schemas.microsoft.com/office/powerpoint/2010/main" val="663779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 as is the impact of breaches</a:t>
            </a:r>
            <a:endParaRPr lang="en-GB" dirty="0"/>
          </a:p>
        </p:txBody>
      </p:sp>
      <p:graphicFrame>
        <p:nvGraphicFramePr>
          <p:cNvPr id="8" name="Content Placeholder 10"/>
          <p:cNvGraphicFramePr>
            <a:graphicFrameLocks/>
          </p:cNvGraphicFramePr>
          <p:nvPr>
            <p:extLst>
              <p:ext uri="{D42A27DB-BD31-4B8C-83A1-F6EECF244321}">
                <p14:modId xmlns:p14="http://schemas.microsoft.com/office/powerpoint/2010/main" val="3795905837"/>
              </p:ext>
            </p:extLst>
          </p:nvPr>
        </p:nvGraphicFramePr>
        <p:xfrm>
          <a:off x="455240" y="2008930"/>
          <a:ext cx="8077200" cy="2716214"/>
        </p:xfrm>
        <a:graphic>
          <a:graphicData uri="http://schemas.openxmlformats.org/drawingml/2006/table">
            <a:tbl>
              <a:tblPr firstRow="1" bandRow="1">
                <a:tableStyleId>{2D5ABB26-0587-4C30-8999-92F81FD0307C}</a:tableStyleId>
              </a:tblPr>
              <a:tblGrid>
                <a:gridCol w="2676600"/>
                <a:gridCol w="5400600"/>
              </a:tblGrid>
              <a:tr h="1066731">
                <a:tc>
                  <a:txBody>
                    <a:bodyPr/>
                    <a:lstStyle/>
                    <a:p>
                      <a:pPr algn="l"/>
                      <a:r>
                        <a:rPr lang="en-GB" sz="2400" b="1" dirty="0" smtClean="0">
                          <a:solidFill>
                            <a:srgbClr val="C30000"/>
                          </a:solidFill>
                          <a:latin typeface="+mj-lt"/>
                        </a:rPr>
                        <a:t>£1.5m - £3.1m</a:t>
                      </a:r>
                      <a:endParaRPr lang="en-GB" sz="2400" b="1" dirty="0">
                        <a:solidFill>
                          <a:srgbClr val="C30000"/>
                        </a:solidFill>
                        <a:latin typeface="+mj-lt"/>
                      </a:endParaRPr>
                    </a:p>
                  </a:txBody>
                  <a:tcPr marT="54864" marB="54864" anchor="ctr"/>
                </a:tc>
                <a:tc>
                  <a:txBody>
                    <a:bodyPr/>
                    <a:lstStyle/>
                    <a:p>
                      <a:r>
                        <a:rPr lang="en-GB" sz="1900" dirty="0" smtClean="0">
                          <a:latin typeface="+mj-lt"/>
                        </a:rPr>
                        <a:t>Average</a:t>
                      </a:r>
                      <a:r>
                        <a:rPr lang="en-GB" sz="1900" baseline="0" dirty="0" smtClean="0">
                          <a:latin typeface="+mj-lt"/>
                        </a:rPr>
                        <a:t> cost to a large organisation of its worst security breach of the year (up from £600,000 to £1.15m a year ago)</a:t>
                      </a:r>
                      <a:endParaRPr lang="en-GB" sz="1900" b="1" dirty="0">
                        <a:solidFill>
                          <a:schemeClr val="bg2"/>
                        </a:solidFill>
                        <a:latin typeface="+mj-lt"/>
                      </a:endParaRPr>
                    </a:p>
                  </a:txBody>
                  <a:tcPr marT="54864" marB="54864" anchor="ctr"/>
                </a:tc>
              </a:tr>
              <a:tr h="1056854">
                <a:tc>
                  <a:txBody>
                    <a:bodyPr/>
                    <a:lstStyle/>
                    <a:p>
                      <a:pPr algn="l"/>
                      <a:r>
                        <a:rPr lang="en-GB" sz="2400" b="1" dirty="0" smtClean="0">
                          <a:solidFill>
                            <a:srgbClr val="C30000"/>
                          </a:solidFill>
                          <a:latin typeface="+mj-lt"/>
                        </a:rPr>
                        <a:t>£75k - 311k</a:t>
                      </a:r>
                      <a:endParaRPr lang="en-GB" sz="2400" b="1" dirty="0">
                        <a:solidFill>
                          <a:srgbClr val="C30000"/>
                        </a:solidFill>
                        <a:latin typeface="+mj-lt"/>
                      </a:endParaRPr>
                    </a:p>
                  </a:txBody>
                  <a:tcPr marT="54864" marB="54864" anchor="ctr"/>
                </a:tc>
                <a:tc>
                  <a:txBody>
                    <a:bodyPr/>
                    <a:lstStyle/>
                    <a:p>
                      <a:r>
                        <a:rPr lang="en-GB" sz="1900" dirty="0" smtClean="0">
                          <a:latin typeface="+mj-lt"/>
                        </a:rPr>
                        <a:t>Average cost to a small business of its worst security breach of the year (up from £65,000 to</a:t>
                      </a:r>
                      <a:r>
                        <a:rPr lang="en-GB" sz="1900" baseline="0" dirty="0" smtClean="0">
                          <a:latin typeface="+mj-lt"/>
                        </a:rPr>
                        <a:t> </a:t>
                      </a:r>
                      <a:r>
                        <a:rPr lang="en-GB" sz="1900" dirty="0" smtClean="0">
                          <a:latin typeface="+mj-lt"/>
                        </a:rPr>
                        <a:t>£115,000 a year ago)</a:t>
                      </a:r>
                      <a:endParaRPr lang="en-GB" sz="1900" b="1" dirty="0">
                        <a:solidFill>
                          <a:schemeClr val="bg2"/>
                        </a:solidFill>
                        <a:latin typeface="+mj-lt"/>
                      </a:endParaRPr>
                    </a:p>
                  </a:txBody>
                  <a:tcPr marT="54864" marB="54864" anchor="ctr"/>
                </a:tc>
              </a:tr>
              <a:tr h="592629">
                <a:tc>
                  <a:txBody>
                    <a:bodyPr/>
                    <a:lstStyle/>
                    <a:p>
                      <a:pPr algn="l"/>
                      <a:r>
                        <a:rPr lang="en-GB" sz="2400" b="1" baseline="0" dirty="0" smtClean="0">
                          <a:solidFill>
                            <a:srgbClr val="C30000"/>
                          </a:solidFill>
                          <a:latin typeface="+mj-lt"/>
                        </a:rPr>
                        <a:t>Billions</a:t>
                      </a:r>
                      <a:endParaRPr lang="en-GB" sz="2400" b="1" dirty="0">
                        <a:solidFill>
                          <a:srgbClr val="C30000"/>
                        </a:solidFill>
                        <a:latin typeface="+mj-lt"/>
                      </a:endParaRPr>
                    </a:p>
                  </a:txBody>
                  <a:tcPr marT="54864" marB="54864" anchor="ctr"/>
                </a:tc>
                <a:tc>
                  <a:txBody>
                    <a:bodyPr/>
                    <a:lstStyle/>
                    <a:p>
                      <a:r>
                        <a:rPr lang="en-GB" sz="1900" dirty="0" smtClean="0">
                          <a:latin typeface="+mj-lt"/>
                        </a:rPr>
                        <a:t>Estimated</a:t>
                      </a:r>
                      <a:r>
                        <a:rPr lang="en-GB" sz="1900" baseline="0" dirty="0" smtClean="0">
                          <a:latin typeface="+mj-lt"/>
                        </a:rPr>
                        <a:t> total cost to UK plc</a:t>
                      </a:r>
                      <a:endParaRPr lang="en-GB" sz="1900" b="1" dirty="0">
                        <a:solidFill>
                          <a:schemeClr val="bg2"/>
                        </a:solidFill>
                        <a:latin typeface="+mj-lt"/>
                      </a:endParaRPr>
                    </a:p>
                  </a:txBody>
                  <a:tcPr marT="54864" marB="54864" anchor="ctr"/>
                </a:tc>
              </a:tr>
            </a:tbl>
          </a:graphicData>
        </a:graphic>
      </p:graphicFrame>
      <p:sp>
        <p:nvSpPr>
          <p:cNvPr id="9" name="TextBox 8"/>
          <p:cNvSpPr txBox="1"/>
          <p:nvPr/>
        </p:nvSpPr>
        <p:spPr>
          <a:xfrm>
            <a:off x="467545" y="4922584"/>
            <a:ext cx="7807883" cy="738664"/>
          </a:xfrm>
          <a:prstGeom prst="rect">
            <a:avLst/>
          </a:prstGeom>
          <a:noFill/>
        </p:spPr>
        <p:txBody>
          <a:bodyPr wrap="square" rtlCol="0">
            <a:spAutoFit/>
          </a:bodyPr>
          <a:lstStyle/>
          <a:p>
            <a:r>
              <a:rPr lang="en-GB" sz="2400" b="1" dirty="0" smtClean="0">
                <a:solidFill>
                  <a:srgbClr val="C30000"/>
                </a:solidFill>
                <a:latin typeface="Georgia"/>
              </a:rPr>
              <a:t>11%</a:t>
            </a:r>
            <a:r>
              <a:rPr lang="en-GB" b="1" dirty="0" smtClean="0">
                <a:solidFill>
                  <a:srgbClr val="C30000"/>
                </a:solidFill>
                <a:latin typeface="Georgia"/>
              </a:rPr>
              <a:t> </a:t>
            </a:r>
            <a:r>
              <a:rPr lang="en-GB" dirty="0" smtClean="0">
                <a:solidFill>
                  <a:srgbClr val="000000"/>
                </a:solidFill>
                <a:latin typeface="Georgia"/>
              </a:rPr>
              <a:t>of respondents (up from 10% last year) changed the way their business operates as the result of their worst breach.</a:t>
            </a:r>
            <a:endParaRPr lang="en-GB" dirty="0">
              <a:solidFill>
                <a:srgbClr val="000000"/>
              </a:solidFill>
              <a:latin typeface="Georgia"/>
            </a:endParaRPr>
          </a:p>
        </p:txBody>
      </p:sp>
      <p:pic>
        <p:nvPicPr>
          <p:cNvPr id="7"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spTree>
    <p:extLst>
      <p:ext uri="{BB962C8B-B14F-4D97-AF65-F5344CB8AC3E}">
        <p14:creationId xmlns:p14="http://schemas.microsoft.com/office/powerpoint/2010/main" val="16647371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Factor</a:t>
            </a:r>
            <a:endParaRPr lang="en-GB" dirty="0"/>
          </a:p>
        </p:txBody>
      </p:sp>
      <p:sp>
        <p:nvSpPr>
          <p:cNvPr id="8" name="TextBox 7"/>
          <p:cNvSpPr txBox="1"/>
          <p:nvPr/>
        </p:nvSpPr>
        <p:spPr>
          <a:xfrm>
            <a:off x="1187624" y="1873628"/>
            <a:ext cx="3312368" cy="584775"/>
          </a:xfrm>
          <a:prstGeom prst="rect">
            <a:avLst/>
          </a:prstGeom>
          <a:noFill/>
        </p:spPr>
        <p:txBody>
          <a:bodyPr wrap="square" rtlCol="0">
            <a:spAutoFit/>
          </a:bodyPr>
          <a:lstStyle/>
          <a:p>
            <a:pPr algn="ctr"/>
            <a:r>
              <a:rPr lang="en-GB" sz="1600" b="1" i="1" dirty="0" smtClean="0">
                <a:solidFill>
                  <a:srgbClr val="000000"/>
                </a:solidFill>
                <a:latin typeface="Georgia"/>
              </a:rPr>
              <a:t>Organisations that suffered a staff related incident</a:t>
            </a:r>
            <a:endParaRPr lang="en-GB" sz="1600" b="1" i="1" dirty="0">
              <a:solidFill>
                <a:srgbClr val="000000"/>
              </a:solidFill>
              <a:latin typeface="Georgia"/>
            </a:endParaRPr>
          </a:p>
        </p:txBody>
      </p:sp>
      <p:sp>
        <p:nvSpPr>
          <p:cNvPr id="12" name="TextBox 11"/>
          <p:cNvSpPr txBox="1"/>
          <p:nvPr/>
        </p:nvSpPr>
        <p:spPr>
          <a:xfrm>
            <a:off x="611560" y="5060330"/>
            <a:ext cx="2113688" cy="523220"/>
          </a:xfrm>
          <a:prstGeom prst="rect">
            <a:avLst/>
          </a:prstGeom>
          <a:noFill/>
        </p:spPr>
        <p:txBody>
          <a:bodyPr wrap="square" rtlCol="0">
            <a:spAutoFit/>
          </a:bodyPr>
          <a:lstStyle/>
          <a:p>
            <a:pPr algn="ctr"/>
            <a:r>
              <a:rPr lang="en-GB" sz="1400" dirty="0" smtClean="0">
                <a:solidFill>
                  <a:srgbClr val="000000"/>
                </a:solidFill>
                <a:latin typeface="Georgia"/>
              </a:rPr>
              <a:t>Large organisations (58% a year ago)</a:t>
            </a:r>
            <a:endParaRPr lang="en-GB" sz="1400" dirty="0">
              <a:solidFill>
                <a:srgbClr val="000000"/>
              </a:solidFill>
              <a:latin typeface="Georgia"/>
            </a:endParaRPr>
          </a:p>
        </p:txBody>
      </p:sp>
      <p:sp>
        <p:nvSpPr>
          <p:cNvPr id="13" name="TextBox 12"/>
          <p:cNvSpPr txBox="1"/>
          <p:nvPr/>
        </p:nvSpPr>
        <p:spPr>
          <a:xfrm>
            <a:off x="3059833" y="5060330"/>
            <a:ext cx="1840675" cy="523220"/>
          </a:xfrm>
          <a:prstGeom prst="rect">
            <a:avLst/>
          </a:prstGeom>
          <a:noFill/>
        </p:spPr>
        <p:txBody>
          <a:bodyPr wrap="square" rtlCol="0">
            <a:spAutoFit/>
          </a:bodyPr>
          <a:lstStyle/>
          <a:p>
            <a:pPr algn="ctr"/>
            <a:r>
              <a:rPr lang="en-GB" sz="1400" dirty="0" smtClean="0">
                <a:solidFill>
                  <a:srgbClr val="000000"/>
                </a:solidFill>
                <a:latin typeface="Georgia"/>
              </a:rPr>
              <a:t>Small businesses (22% a year ago)</a:t>
            </a:r>
            <a:endParaRPr lang="en-GB" sz="1400" dirty="0">
              <a:solidFill>
                <a:srgbClr val="000000"/>
              </a:solidFill>
              <a:latin typeface="Georgia"/>
            </a:endParaRPr>
          </a:p>
        </p:txBody>
      </p:sp>
      <p:graphicFrame>
        <p:nvGraphicFramePr>
          <p:cNvPr id="17" name="Chart 16"/>
          <p:cNvGraphicFramePr/>
          <p:nvPr>
            <p:extLst>
              <p:ext uri="{D42A27DB-BD31-4B8C-83A1-F6EECF244321}">
                <p14:modId xmlns:p14="http://schemas.microsoft.com/office/powerpoint/2010/main" val="3419461678"/>
              </p:ext>
            </p:extLst>
          </p:nvPr>
        </p:nvGraphicFramePr>
        <p:xfrm>
          <a:off x="3078096" y="2564962"/>
          <a:ext cx="1836000" cy="2073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p:nvPr>
            <p:extLst>
              <p:ext uri="{D42A27DB-BD31-4B8C-83A1-F6EECF244321}">
                <p14:modId xmlns:p14="http://schemas.microsoft.com/office/powerpoint/2010/main" val="586713620"/>
              </p:ext>
            </p:extLst>
          </p:nvPr>
        </p:nvGraphicFramePr>
        <p:xfrm>
          <a:off x="745232" y="2564962"/>
          <a:ext cx="1836000" cy="20736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p:cNvSpPr txBox="1"/>
          <p:nvPr/>
        </p:nvSpPr>
        <p:spPr>
          <a:xfrm>
            <a:off x="1115616" y="3258271"/>
            <a:ext cx="1152128" cy="584775"/>
          </a:xfrm>
          <a:prstGeom prst="rect">
            <a:avLst/>
          </a:prstGeom>
          <a:noFill/>
        </p:spPr>
        <p:txBody>
          <a:bodyPr wrap="square" rtlCol="0">
            <a:spAutoFit/>
          </a:bodyPr>
          <a:lstStyle/>
          <a:p>
            <a:pPr algn="ctr"/>
            <a:r>
              <a:rPr lang="en-GB" sz="3200" b="1" i="1" dirty="0" smtClean="0">
                <a:solidFill>
                  <a:srgbClr val="000000"/>
                </a:solidFill>
                <a:latin typeface="Georgia"/>
              </a:rPr>
              <a:t>75%</a:t>
            </a:r>
            <a:endParaRPr lang="en-GB" sz="3200" b="1" i="1" dirty="0">
              <a:solidFill>
                <a:srgbClr val="000000"/>
              </a:solidFill>
              <a:latin typeface="Georgia"/>
            </a:endParaRPr>
          </a:p>
        </p:txBody>
      </p:sp>
      <p:sp>
        <p:nvSpPr>
          <p:cNvPr id="20" name="TextBox 19"/>
          <p:cNvSpPr txBox="1"/>
          <p:nvPr/>
        </p:nvSpPr>
        <p:spPr>
          <a:xfrm>
            <a:off x="3419872" y="3258271"/>
            <a:ext cx="1152128" cy="584775"/>
          </a:xfrm>
          <a:prstGeom prst="rect">
            <a:avLst/>
          </a:prstGeom>
          <a:noFill/>
        </p:spPr>
        <p:txBody>
          <a:bodyPr wrap="square" rtlCol="0">
            <a:spAutoFit/>
          </a:bodyPr>
          <a:lstStyle/>
          <a:p>
            <a:pPr algn="ctr"/>
            <a:r>
              <a:rPr lang="en-GB" sz="3200" b="1" i="1" dirty="0" smtClean="0">
                <a:solidFill>
                  <a:srgbClr val="000000"/>
                </a:solidFill>
                <a:latin typeface="Georgia"/>
              </a:rPr>
              <a:t>31%</a:t>
            </a:r>
            <a:endParaRPr lang="en-GB" sz="3200" b="1" i="1" dirty="0">
              <a:solidFill>
                <a:srgbClr val="000000"/>
              </a:solidFill>
              <a:latin typeface="Georgia"/>
            </a:endParaRPr>
          </a:p>
        </p:txBody>
      </p:sp>
      <p:sp>
        <p:nvSpPr>
          <p:cNvPr id="21" name="Isosceles Triangle 20"/>
          <p:cNvSpPr/>
          <p:nvPr/>
        </p:nvSpPr>
        <p:spPr bwMode="ltGray">
          <a:xfrm rot="10800000">
            <a:off x="1481170" y="4293096"/>
            <a:ext cx="360040" cy="518400"/>
          </a:xfrm>
          <a:prstGeom prst="triangle">
            <a:avLst/>
          </a:prstGeom>
          <a:solidFill>
            <a:srgbClr val="C3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22" name="Isosceles Triangle 21"/>
          <p:cNvSpPr/>
          <p:nvPr/>
        </p:nvSpPr>
        <p:spPr bwMode="ltGray">
          <a:xfrm rot="10800000">
            <a:off x="3815916" y="4293096"/>
            <a:ext cx="360040" cy="518400"/>
          </a:xfrm>
          <a:prstGeom prst="triangle">
            <a:avLst/>
          </a:prstGeom>
          <a:solidFill>
            <a:srgbClr val="C3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err="1" smtClean="0">
              <a:solidFill>
                <a:srgbClr val="FFFFFF"/>
              </a:solidFill>
              <a:latin typeface="Georgia" pitchFamily="18" charset="0"/>
            </a:endParaRPr>
          </a:p>
        </p:txBody>
      </p:sp>
      <p:sp>
        <p:nvSpPr>
          <p:cNvPr id="6" name="TextBox 5"/>
          <p:cNvSpPr txBox="1"/>
          <p:nvPr/>
        </p:nvSpPr>
        <p:spPr>
          <a:xfrm>
            <a:off x="5137720" y="3042826"/>
            <a:ext cx="3970784" cy="1015663"/>
          </a:xfrm>
          <a:prstGeom prst="rect">
            <a:avLst/>
          </a:prstGeom>
          <a:noFill/>
        </p:spPr>
        <p:txBody>
          <a:bodyPr wrap="square" rtlCol="0">
            <a:spAutoFit/>
          </a:bodyPr>
          <a:lstStyle/>
          <a:p>
            <a:r>
              <a:rPr lang="en-GB" sz="2400" b="1" dirty="0" smtClean="0">
                <a:solidFill>
                  <a:srgbClr val="C30000"/>
                </a:solidFill>
                <a:latin typeface="Georgia"/>
              </a:rPr>
              <a:t>50% </a:t>
            </a:r>
            <a:r>
              <a:rPr lang="en-GB" dirty="0" smtClean="0">
                <a:solidFill>
                  <a:srgbClr val="000000"/>
                </a:solidFill>
                <a:latin typeface="Georgia"/>
              </a:rPr>
              <a:t>of the worst breaches of the year were caused by inadvertent human error.</a:t>
            </a:r>
            <a:endParaRPr lang="en-GB" dirty="0">
              <a:solidFill>
                <a:srgbClr val="000000"/>
              </a:solidFill>
              <a:latin typeface="Georgia"/>
            </a:endParaRPr>
          </a:p>
        </p:txBody>
      </p:sp>
      <p:pic>
        <p:nvPicPr>
          <p:cNvPr id="15" name="Picture Placeholder 7"/>
          <p:cNvPicPr>
            <a:picLocks noChangeAspect="1"/>
          </p:cNvPicPr>
          <p:nvPr/>
        </p:nvPicPr>
        <p:blipFill rotWithShape="1">
          <a:blip r:embed="rId5"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spTree>
    <p:extLst>
      <p:ext uri="{BB962C8B-B14F-4D97-AF65-F5344CB8AC3E}">
        <p14:creationId xmlns:p14="http://schemas.microsoft.com/office/powerpoint/2010/main" val="4635977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Human Factor</a:t>
            </a:r>
            <a:endParaRPr lang="en-GB"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135" y="3474748"/>
            <a:ext cx="624861"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38768" y="1873628"/>
            <a:ext cx="3181104" cy="646331"/>
          </a:xfrm>
          <a:prstGeom prst="rect">
            <a:avLst/>
          </a:prstGeom>
          <a:noFill/>
        </p:spPr>
        <p:txBody>
          <a:bodyPr wrap="square" rtlCol="0">
            <a:spAutoFit/>
          </a:bodyPr>
          <a:lstStyle/>
          <a:p>
            <a:r>
              <a:rPr lang="en-GB" b="1" i="1" dirty="0" smtClean="0">
                <a:solidFill>
                  <a:srgbClr val="000000"/>
                </a:solidFill>
                <a:latin typeface="Georgia"/>
              </a:rPr>
              <a:t>Contributory factors in single worst breach?</a:t>
            </a:r>
            <a:endParaRPr lang="en-GB" b="1" i="1" dirty="0">
              <a:solidFill>
                <a:srgbClr val="000000"/>
              </a:solidFill>
              <a:latin typeface="Georgia"/>
            </a:endParaRPr>
          </a:p>
        </p:txBody>
      </p:sp>
      <p:sp>
        <p:nvSpPr>
          <p:cNvPr id="43" name="TextBox 42"/>
          <p:cNvSpPr txBox="1"/>
          <p:nvPr/>
        </p:nvSpPr>
        <p:spPr>
          <a:xfrm>
            <a:off x="1132825" y="2718567"/>
            <a:ext cx="2222126" cy="646331"/>
          </a:xfrm>
          <a:prstGeom prst="rect">
            <a:avLst/>
          </a:prstGeom>
          <a:noFill/>
        </p:spPr>
        <p:txBody>
          <a:bodyPr wrap="square" rtlCol="0">
            <a:spAutoFit/>
          </a:bodyPr>
          <a:lstStyle/>
          <a:p>
            <a:r>
              <a:rPr lang="en-GB" b="1" dirty="0" smtClean="0">
                <a:solidFill>
                  <a:srgbClr val="C00000"/>
                </a:solidFill>
                <a:latin typeface="Georgia"/>
              </a:rPr>
              <a:t>48%</a:t>
            </a:r>
            <a:r>
              <a:rPr lang="en-GB" dirty="0" smtClean="0">
                <a:solidFill>
                  <a:srgbClr val="000000"/>
                </a:solidFill>
                <a:latin typeface="Georgia"/>
              </a:rPr>
              <a:t> inadvertent human error</a:t>
            </a:r>
            <a:endParaRPr lang="en-GB" dirty="0">
              <a:solidFill>
                <a:srgbClr val="000000"/>
              </a:solidFill>
              <a:latin typeface="Georgia"/>
            </a:endParaRPr>
          </a:p>
        </p:txBody>
      </p:sp>
      <p:sp>
        <p:nvSpPr>
          <p:cNvPr id="44" name="TextBox 43"/>
          <p:cNvSpPr txBox="1"/>
          <p:nvPr/>
        </p:nvSpPr>
        <p:spPr>
          <a:xfrm>
            <a:off x="1102864" y="3459505"/>
            <a:ext cx="2222126" cy="646331"/>
          </a:xfrm>
          <a:prstGeom prst="rect">
            <a:avLst/>
          </a:prstGeom>
          <a:noFill/>
        </p:spPr>
        <p:txBody>
          <a:bodyPr wrap="square" rtlCol="0">
            <a:spAutoFit/>
          </a:bodyPr>
          <a:lstStyle/>
          <a:p>
            <a:r>
              <a:rPr lang="en-GB" b="1" dirty="0" smtClean="0">
                <a:solidFill>
                  <a:srgbClr val="C00000"/>
                </a:solidFill>
                <a:latin typeface="Georgia"/>
              </a:rPr>
              <a:t>33%</a:t>
            </a:r>
            <a:r>
              <a:rPr lang="en-GB" dirty="0" smtClean="0">
                <a:solidFill>
                  <a:srgbClr val="000000"/>
                </a:solidFill>
                <a:latin typeface="Georgia"/>
              </a:rPr>
              <a:t> lack of staff awareness</a:t>
            </a:r>
            <a:endParaRPr lang="en-GB" dirty="0">
              <a:solidFill>
                <a:srgbClr val="000000"/>
              </a:solidFill>
              <a:latin typeface="Georgia"/>
            </a:endParaRPr>
          </a:p>
        </p:txBody>
      </p:sp>
      <p:sp>
        <p:nvSpPr>
          <p:cNvPr id="45" name="TextBox 44"/>
          <p:cNvSpPr txBox="1"/>
          <p:nvPr/>
        </p:nvSpPr>
        <p:spPr>
          <a:xfrm>
            <a:off x="1108417" y="5155396"/>
            <a:ext cx="2222126" cy="646331"/>
          </a:xfrm>
          <a:prstGeom prst="rect">
            <a:avLst/>
          </a:prstGeom>
          <a:noFill/>
        </p:spPr>
        <p:txBody>
          <a:bodyPr wrap="square" rtlCol="0">
            <a:spAutoFit/>
          </a:bodyPr>
          <a:lstStyle/>
          <a:p>
            <a:r>
              <a:rPr lang="en-GB" b="1" dirty="0" smtClean="0">
                <a:solidFill>
                  <a:srgbClr val="C00000"/>
                </a:solidFill>
                <a:latin typeface="Georgia"/>
              </a:rPr>
              <a:t>17%</a:t>
            </a:r>
            <a:r>
              <a:rPr lang="en-GB" dirty="0" smtClean="0">
                <a:solidFill>
                  <a:srgbClr val="000000"/>
                </a:solidFill>
                <a:latin typeface="Georgia"/>
              </a:rPr>
              <a:t> weaknesses in vetting</a:t>
            </a:r>
            <a:endParaRPr lang="en-GB" dirty="0">
              <a:solidFill>
                <a:srgbClr val="000000"/>
              </a:solidFill>
              <a:latin typeface="Georgia"/>
            </a:endParaRPr>
          </a:p>
        </p:txBody>
      </p:sp>
      <p:pic>
        <p:nvPicPr>
          <p:cNvPr id="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333" y="5207258"/>
            <a:ext cx="624860"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791" y="4308349"/>
            <a:ext cx="624861"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4"/>
          <p:cNvSpPr txBox="1"/>
          <p:nvPr/>
        </p:nvSpPr>
        <p:spPr>
          <a:xfrm>
            <a:off x="1102864" y="4233862"/>
            <a:ext cx="2222126" cy="923330"/>
          </a:xfrm>
          <a:prstGeom prst="rect">
            <a:avLst/>
          </a:prstGeom>
          <a:noFill/>
        </p:spPr>
        <p:txBody>
          <a:bodyPr wrap="square" rtlCol="0">
            <a:spAutoFit/>
          </a:bodyPr>
          <a:lstStyle/>
          <a:p>
            <a:r>
              <a:rPr lang="en-GB" b="1" dirty="0" smtClean="0">
                <a:solidFill>
                  <a:srgbClr val="C00000"/>
                </a:solidFill>
                <a:latin typeface="Georgia"/>
              </a:rPr>
              <a:t>18%</a:t>
            </a:r>
            <a:r>
              <a:rPr lang="en-GB" dirty="0" smtClean="0">
                <a:solidFill>
                  <a:srgbClr val="000000"/>
                </a:solidFill>
                <a:latin typeface="Georgia"/>
              </a:rPr>
              <a:t> deliberate misuse of systems by staff</a:t>
            </a:r>
            <a:endParaRPr lang="en-GB" dirty="0">
              <a:solidFill>
                <a:srgbClr val="000000"/>
              </a:solidFill>
              <a:latin typeface="Georgia"/>
            </a:endParaRPr>
          </a:p>
        </p:txBody>
      </p:sp>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7" y="2748990"/>
            <a:ext cx="624862" cy="6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Placeholder 7"/>
          <p:cNvPicPr>
            <a:picLocks noChangeAspect="1"/>
          </p:cNvPicPr>
          <p:nvPr/>
        </p:nvPicPr>
        <p:blipFill rotWithShape="1">
          <a:blip r:embed="rId7"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sp>
        <p:nvSpPr>
          <p:cNvPr id="26" name="TextBox 25"/>
          <p:cNvSpPr txBox="1"/>
          <p:nvPr/>
        </p:nvSpPr>
        <p:spPr>
          <a:xfrm>
            <a:off x="5153372" y="2196793"/>
            <a:ext cx="3672408" cy="3447098"/>
          </a:xfrm>
          <a:prstGeom prst="rect">
            <a:avLst/>
          </a:prstGeom>
          <a:noFill/>
        </p:spPr>
        <p:txBody>
          <a:bodyPr wrap="square" rtlCol="0">
            <a:spAutoFit/>
          </a:bodyPr>
          <a:lstStyle/>
          <a:p>
            <a:r>
              <a:rPr lang="en-GB" sz="2400" b="1" dirty="0" smtClean="0">
                <a:solidFill>
                  <a:srgbClr val="C00000"/>
                </a:solidFill>
                <a:latin typeface="Georgia"/>
              </a:rPr>
              <a:t>72% </a:t>
            </a:r>
            <a:r>
              <a:rPr lang="en-GB" dirty="0" smtClean="0">
                <a:solidFill>
                  <a:srgbClr val="000000"/>
                </a:solidFill>
                <a:latin typeface="Georgia"/>
              </a:rPr>
              <a:t>of large organisations and </a:t>
            </a:r>
          </a:p>
          <a:p>
            <a:endParaRPr lang="en-GB" sz="2000" b="1" dirty="0" smtClean="0">
              <a:solidFill>
                <a:srgbClr val="C00000"/>
              </a:solidFill>
              <a:latin typeface="Georgia"/>
            </a:endParaRPr>
          </a:p>
          <a:p>
            <a:r>
              <a:rPr lang="en-GB" sz="2400" b="1" dirty="0" smtClean="0">
                <a:solidFill>
                  <a:srgbClr val="C00000"/>
                </a:solidFill>
                <a:latin typeface="Georgia"/>
              </a:rPr>
              <a:t>63%</a:t>
            </a:r>
            <a:r>
              <a:rPr lang="en-GB" sz="2000" dirty="0" smtClean="0">
                <a:solidFill>
                  <a:srgbClr val="000000"/>
                </a:solidFill>
                <a:latin typeface="Georgia"/>
              </a:rPr>
              <a:t> </a:t>
            </a:r>
            <a:r>
              <a:rPr lang="en-GB" dirty="0" smtClean="0">
                <a:solidFill>
                  <a:srgbClr val="000000"/>
                </a:solidFill>
                <a:latin typeface="Georgia"/>
              </a:rPr>
              <a:t>of small  businesses </a:t>
            </a:r>
            <a:r>
              <a:rPr lang="en-GB" b="1" dirty="0" smtClean="0">
                <a:solidFill>
                  <a:srgbClr val="000000"/>
                </a:solidFill>
                <a:latin typeface="Georgia"/>
              </a:rPr>
              <a:t>have an ongoing awareness and education programme</a:t>
            </a:r>
            <a:r>
              <a:rPr lang="en-GB" dirty="0" smtClean="0">
                <a:solidFill>
                  <a:srgbClr val="000000"/>
                </a:solidFill>
                <a:latin typeface="Georgia"/>
              </a:rPr>
              <a:t>.</a:t>
            </a:r>
          </a:p>
          <a:p>
            <a:endParaRPr lang="en-GB" dirty="0" smtClean="0">
              <a:solidFill>
                <a:srgbClr val="000000"/>
              </a:solidFill>
              <a:latin typeface="Georgia"/>
            </a:endParaRPr>
          </a:p>
          <a:p>
            <a:endParaRPr lang="en-GB" dirty="0">
              <a:solidFill>
                <a:srgbClr val="000000"/>
              </a:solidFill>
              <a:latin typeface="Georgia"/>
            </a:endParaRPr>
          </a:p>
          <a:p>
            <a:r>
              <a:rPr lang="en-GB" dirty="0" smtClean="0">
                <a:solidFill>
                  <a:srgbClr val="000000"/>
                </a:solidFill>
                <a:latin typeface="Georgia"/>
              </a:rPr>
              <a:t>However</a:t>
            </a:r>
            <a:r>
              <a:rPr lang="en-GB" b="1" dirty="0" smtClean="0">
                <a:solidFill>
                  <a:srgbClr val="C00000"/>
                </a:solidFill>
                <a:latin typeface="Georgia"/>
              </a:rPr>
              <a:t> </a:t>
            </a:r>
            <a:r>
              <a:rPr lang="en-GB" sz="2400" b="1" dirty="0" smtClean="0">
                <a:solidFill>
                  <a:srgbClr val="C00000"/>
                </a:solidFill>
                <a:latin typeface="Georgia"/>
              </a:rPr>
              <a:t>1</a:t>
            </a:r>
            <a:r>
              <a:rPr lang="en-GB" dirty="0" smtClean="0">
                <a:solidFill>
                  <a:srgbClr val="000000"/>
                </a:solidFill>
                <a:latin typeface="Georgia"/>
              </a:rPr>
              <a:t> in </a:t>
            </a:r>
            <a:r>
              <a:rPr lang="en-GB" sz="2400" b="1" dirty="0" smtClean="0">
                <a:solidFill>
                  <a:srgbClr val="C00000"/>
                </a:solidFill>
                <a:latin typeface="Georgia"/>
              </a:rPr>
              <a:t>10</a:t>
            </a:r>
            <a:r>
              <a:rPr lang="en-GB" sz="2400" dirty="0" smtClean="0">
                <a:solidFill>
                  <a:srgbClr val="000000"/>
                </a:solidFill>
                <a:latin typeface="Georgia"/>
              </a:rPr>
              <a:t> </a:t>
            </a:r>
            <a:r>
              <a:rPr lang="en-GB" dirty="0" smtClean="0">
                <a:solidFill>
                  <a:srgbClr val="000000"/>
                </a:solidFill>
                <a:latin typeface="Georgia"/>
              </a:rPr>
              <a:t>large organisations have </a:t>
            </a:r>
            <a:r>
              <a:rPr lang="en-GB" b="1" dirty="0" smtClean="0">
                <a:solidFill>
                  <a:srgbClr val="000000"/>
                </a:solidFill>
                <a:latin typeface="Georgia"/>
              </a:rPr>
              <a:t>no formal security awareness or education programme</a:t>
            </a:r>
            <a:r>
              <a:rPr lang="en-GB" dirty="0" smtClean="0">
                <a:solidFill>
                  <a:srgbClr val="000000"/>
                </a:solidFill>
                <a:latin typeface="Georgia"/>
              </a:rPr>
              <a:t>. </a:t>
            </a:r>
            <a:endParaRPr lang="en-GB" dirty="0">
              <a:solidFill>
                <a:srgbClr val="000000"/>
              </a:solidFill>
              <a:latin typeface="Georgia"/>
            </a:endParaRPr>
          </a:p>
        </p:txBody>
      </p:sp>
      <p:cxnSp>
        <p:nvCxnSpPr>
          <p:cNvPr id="10" name="Straight Arrow Connector 9"/>
          <p:cNvCxnSpPr/>
          <p:nvPr/>
        </p:nvCxnSpPr>
        <p:spPr>
          <a:xfrm flipV="1">
            <a:off x="4932040" y="2219266"/>
            <a:ext cx="0" cy="387799"/>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cxnSp>
        <p:nvCxnSpPr>
          <p:cNvPr id="34" name="Straight Arrow Connector 33"/>
          <p:cNvCxnSpPr/>
          <p:nvPr/>
        </p:nvCxnSpPr>
        <p:spPr>
          <a:xfrm flipV="1">
            <a:off x="4932040" y="2802871"/>
            <a:ext cx="0" cy="387799"/>
          </a:xfrm>
          <a:prstGeom prst="straightConnector1">
            <a:avLst/>
          </a:prstGeom>
          <a:ln>
            <a:solidFill>
              <a:srgbClr val="00B050"/>
            </a:solidFill>
            <a:tailEnd type="arrow"/>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1477565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Shape 109"/>
          <p:cNvSpPr>
            <a:spLocks noGrp="1"/>
          </p:cNvSpPr>
          <p:nvPr>
            <p:ph type="title"/>
          </p:nvPr>
        </p:nvSpPr>
        <p:spPr>
          <a:xfrm>
            <a:off x="0" y="2871467"/>
            <a:ext cx="9144000" cy="1470028"/>
          </a:xfrm>
          <a:prstGeom prst="rect">
            <a:avLst/>
          </a:prstGeom>
        </p:spPr>
        <p:txBody>
          <a:bodyPr>
            <a:noAutofit/>
          </a:bodyPr>
          <a:lstStyle>
            <a:lvl1pPr defTabSz="420623">
              <a:defRPr sz="5520"/>
            </a:lvl1pPr>
          </a:lstStyle>
          <a:p>
            <a:pPr lvl="0">
              <a:defRPr sz="1800">
                <a:solidFill>
                  <a:srgbClr val="000000"/>
                </a:solidFill>
              </a:defRPr>
            </a:pPr>
            <a:r>
              <a:rPr lang="en-GB" sz="4000" dirty="0" smtClean="0">
                <a:solidFill>
                  <a:srgbClr val="435363"/>
                </a:solidFill>
              </a:rPr>
              <a:t>Preparing for the Threat of Data-Stealing attacks</a:t>
            </a:r>
            <a:endParaRPr sz="4000" dirty="0">
              <a:solidFill>
                <a:srgbClr val="435363"/>
              </a:solidFill>
            </a:endParaRPr>
          </a:p>
        </p:txBody>
      </p:sp>
      <p:sp>
        <p:nvSpPr>
          <p:cNvPr id="110" name="Shape 110"/>
          <p:cNvSpPr>
            <a:spLocks noGrp="1"/>
          </p:cNvSpPr>
          <p:nvPr>
            <p:ph type="body" idx="1"/>
          </p:nvPr>
        </p:nvSpPr>
        <p:spPr>
          <a:xfrm>
            <a:off x="777394" y="4520617"/>
            <a:ext cx="7650789" cy="1274337"/>
          </a:xfrm>
          <a:prstGeom prst="rect">
            <a:avLst/>
          </a:prstGeom>
        </p:spPr>
        <p:txBody>
          <a:bodyPr/>
          <a:lstStyle/>
          <a:p>
            <a:pPr lvl="0" algn="r">
              <a:lnSpc>
                <a:spcPct val="80000"/>
              </a:lnSpc>
              <a:spcBef>
                <a:spcPts val="300"/>
              </a:spcBef>
              <a:defRPr sz="1800">
                <a:solidFill>
                  <a:srgbClr val="000000"/>
                </a:solidFill>
              </a:defRPr>
            </a:pPr>
            <a:r>
              <a:rPr lang="en-GB" sz="1400" dirty="0" smtClean="0">
                <a:solidFill>
                  <a:srgbClr val="535353"/>
                </a:solidFill>
              </a:rPr>
              <a:t>Colin West</a:t>
            </a:r>
            <a:endParaRPr sz="1400" dirty="0">
              <a:solidFill>
                <a:srgbClr val="535353"/>
              </a:solidFill>
            </a:endParaRPr>
          </a:p>
          <a:p>
            <a:pPr lvl="0" algn="r">
              <a:lnSpc>
                <a:spcPct val="80000"/>
              </a:lnSpc>
              <a:spcBef>
                <a:spcPts val="300"/>
              </a:spcBef>
              <a:defRPr sz="1800">
                <a:solidFill>
                  <a:srgbClr val="000000"/>
                </a:solidFill>
              </a:defRPr>
            </a:pPr>
            <a:r>
              <a:rPr lang="en-GB" sz="1400" dirty="0" smtClean="0">
                <a:solidFill>
                  <a:srgbClr val="535353"/>
                </a:solidFill>
              </a:rPr>
              <a:t>Systems Engineering Director</a:t>
            </a:r>
            <a:r>
              <a:rPr sz="1400" dirty="0" smtClean="0">
                <a:solidFill>
                  <a:srgbClr val="535353"/>
                </a:solidFill>
              </a:rPr>
              <a:t> </a:t>
            </a:r>
            <a:r>
              <a:rPr sz="1400" dirty="0">
                <a:solidFill>
                  <a:srgbClr val="535353"/>
                </a:solidFill>
              </a:rPr>
              <a:t>EMEA</a:t>
            </a:r>
          </a:p>
          <a:p>
            <a:pPr lvl="0" algn="r">
              <a:lnSpc>
                <a:spcPct val="80000"/>
              </a:lnSpc>
              <a:spcBef>
                <a:spcPts val="300"/>
              </a:spcBef>
              <a:defRPr sz="1800">
                <a:solidFill>
                  <a:srgbClr val="000000"/>
                </a:solidFill>
              </a:defRPr>
            </a:pPr>
            <a:r>
              <a:rPr lang="en-GB" sz="1400" dirty="0" err="1" smtClean="0">
                <a:solidFill>
                  <a:schemeClr val="tx2">
                    <a:lumMod val="50000"/>
                  </a:schemeClr>
                </a:solidFill>
              </a:rPr>
              <a:t>cwest@tenable.com</a:t>
            </a:r>
            <a:endParaRPr sz="1400" dirty="0">
              <a:solidFill>
                <a:schemeClr val="tx2">
                  <a:lumMod val="50000"/>
                </a:schemeClr>
              </a:solidFill>
            </a:endParaRPr>
          </a:p>
          <a:p>
            <a:pPr lvl="0" algn="r">
              <a:lnSpc>
                <a:spcPct val="80000"/>
              </a:lnSpc>
              <a:spcBef>
                <a:spcPts val="300"/>
              </a:spcBef>
              <a:defRPr sz="1800">
                <a:solidFill>
                  <a:srgbClr val="000000"/>
                </a:solidFill>
              </a:defRPr>
            </a:pPr>
            <a:r>
              <a:rPr sz="1400" dirty="0">
                <a:solidFill>
                  <a:srgbClr val="535353"/>
                </a:solidFill>
              </a:rPr>
              <a:t>Twitter - </a:t>
            </a:r>
            <a:r>
              <a:rPr sz="1400" dirty="0" smtClean="0">
                <a:solidFill>
                  <a:srgbClr val="535353"/>
                </a:solidFill>
              </a:rPr>
              <a:t>@</a:t>
            </a:r>
            <a:r>
              <a:rPr lang="en-GB" sz="1400" dirty="0" err="1" smtClean="0">
                <a:solidFill>
                  <a:srgbClr val="535353"/>
                </a:solidFill>
              </a:rPr>
              <a:t>colinjwest</a:t>
            </a:r>
            <a:endParaRPr sz="1400" dirty="0">
              <a:solidFill>
                <a:srgbClr val="535353"/>
              </a:solidFill>
            </a:endParaRPr>
          </a:p>
        </p:txBody>
      </p:sp>
    </p:spTree>
    <p:extLst>
      <p:ext uri="{BB962C8B-B14F-4D97-AF65-F5344CB8AC3E}">
        <p14:creationId xmlns:p14="http://schemas.microsoft.com/office/powerpoint/2010/main" val="2223441988"/>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Reputation a key concern…</a:t>
            </a:r>
            <a:endParaRPr lang="en-GB" dirty="0"/>
          </a:p>
        </p:txBody>
      </p:sp>
      <p:sp>
        <p:nvSpPr>
          <p:cNvPr id="8" name="TextBox 7"/>
          <p:cNvSpPr txBox="1"/>
          <p:nvPr/>
        </p:nvSpPr>
        <p:spPr>
          <a:xfrm>
            <a:off x="486680" y="1700809"/>
            <a:ext cx="6029535" cy="1015663"/>
          </a:xfrm>
          <a:prstGeom prst="rect">
            <a:avLst/>
          </a:prstGeom>
          <a:noFill/>
        </p:spPr>
        <p:txBody>
          <a:bodyPr wrap="square" rtlCol="0">
            <a:spAutoFit/>
          </a:bodyPr>
          <a:lstStyle/>
          <a:p>
            <a:r>
              <a:rPr lang="en-GB" sz="2400" b="1" dirty="0">
                <a:solidFill>
                  <a:srgbClr val="C00000"/>
                </a:solidFill>
                <a:latin typeface="Georgia"/>
              </a:rPr>
              <a:t>4</a:t>
            </a:r>
            <a:r>
              <a:rPr lang="en-GB" sz="2400" b="1" dirty="0" smtClean="0">
                <a:solidFill>
                  <a:srgbClr val="C00000"/>
                </a:solidFill>
                <a:latin typeface="Georgia"/>
              </a:rPr>
              <a:t>9%</a:t>
            </a:r>
            <a:r>
              <a:rPr lang="en-GB" sz="2000" b="1" dirty="0" smtClean="0">
                <a:solidFill>
                  <a:srgbClr val="C00000"/>
                </a:solidFill>
                <a:latin typeface="Georgia"/>
              </a:rPr>
              <a:t> </a:t>
            </a:r>
            <a:r>
              <a:rPr lang="en-GB" dirty="0" smtClean="0">
                <a:solidFill>
                  <a:srgbClr val="000000"/>
                </a:solidFill>
                <a:latin typeface="Georgia"/>
              </a:rPr>
              <a:t>of respondents (30% last year) stated that reputational damage defined their </a:t>
            </a:r>
            <a:r>
              <a:rPr lang="en-GB" u="sng" dirty="0" smtClean="0">
                <a:solidFill>
                  <a:srgbClr val="000000"/>
                </a:solidFill>
                <a:latin typeface="Georgia"/>
              </a:rPr>
              <a:t>worst </a:t>
            </a:r>
            <a:r>
              <a:rPr lang="en-GB" dirty="0" smtClean="0">
                <a:solidFill>
                  <a:srgbClr val="000000"/>
                </a:solidFill>
                <a:latin typeface="Georgia"/>
              </a:rPr>
              <a:t>single incident of the year. </a:t>
            </a:r>
            <a:endParaRPr lang="en-GB" dirty="0">
              <a:solidFill>
                <a:srgbClr val="000000"/>
              </a:solidFill>
              <a:latin typeface="Georgia"/>
            </a:endParaRPr>
          </a:p>
        </p:txBody>
      </p:sp>
      <p:sp>
        <p:nvSpPr>
          <p:cNvPr id="9" name="TextBox 8"/>
          <p:cNvSpPr txBox="1"/>
          <p:nvPr/>
        </p:nvSpPr>
        <p:spPr>
          <a:xfrm>
            <a:off x="2267744" y="2996952"/>
            <a:ext cx="5688632" cy="1292662"/>
          </a:xfrm>
          <a:prstGeom prst="rect">
            <a:avLst/>
          </a:prstGeom>
          <a:noFill/>
        </p:spPr>
        <p:txBody>
          <a:bodyPr wrap="square" rtlCol="0">
            <a:spAutoFit/>
          </a:bodyPr>
          <a:lstStyle/>
          <a:p>
            <a:r>
              <a:rPr lang="en-GB" sz="2400" b="1" dirty="0" smtClean="0">
                <a:solidFill>
                  <a:srgbClr val="C00000"/>
                </a:solidFill>
                <a:latin typeface="Georgia"/>
              </a:rPr>
              <a:t>35%</a:t>
            </a:r>
            <a:r>
              <a:rPr lang="en-GB" b="1" dirty="0" smtClean="0">
                <a:solidFill>
                  <a:srgbClr val="C00000"/>
                </a:solidFill>
                <a:latin typeface="Georgia"/>
              </a:rPr>
              <a:t> </a:t>
            </a:r>
            <a:r>
              <a:rPr lang="en-GB" dirty="0" smtClean="0">
                <a:solidFill>
                  <a:srgbClr val="000000"/>
                </a:solidFill>
                <a:latin typeface="Georgia"/>
              </a:rPr>
              <a:t>of large organisations and </a:t>
            </a:r>
            <a:r>
              <a:rPr lang="en-GB" sz="2400" b="1" dirty="0" smtClean="0">
                <a:solidFill>
                  <a:srgbClr val="C00000"/>
                </a:solidFill>
                <a:latin typeface="Georgia"/>
              </a:rPr>
              <a:t>13%</a:t>
            </a:r>
            <a:r>
              <a:rPr lang="en-GB" dirty="0" smtClean="0">
                <a:solidFill>
                  <a:srgbClr val="000000"/>
                </a:solidFill>
                <a:latin typeface="Georgia"/>
              </a:rPr>
              <a:t> of small businesses stated that their most serious incident of the year resulted in extensive adverse or some adverse media coverage. </a:t>
            </a:r>
            <a:endParaRPr lang="en-GB" dirty="0">
              <a:solidFill>
                <a:srgbClr val="000000"/>
              </a:solidFill>
              <a:latin typeface="Georgia"/>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0732" y="1571465"/>
            <a:ext cx="911627" cy="993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600" y="3946442"/>
            <a:ext cx="923926" cy="951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2267744" y="4555808"/>
            <a:ext cx="5688632" cy="1015663"/>
          </a:xfrm>
          <a:prstGeom prst="rect">
            <a:avLst/>
          </a:prstGeom>
          <a:noFill/>
        </p:spPr>
        <p:txBody>
          <a:bodyPr wrap="square" rtlCol="0">
            <a:spAutoFit/>
          </a:bodyPr>
          <a:lstStyle/>
          <a:p>
            <a:r>
              <a:rPr lang="en-GB" sz="2400" b="1" dirty="0" smtClean="0">
                <a:solidFill>
                  <a:srgbClr val="C00000"/>
                </a:solidFill>
                <a:latin typeface="Georgia"/>
              </a:rPr>
              <a:t>43%</a:t>
            </a:r>
            <a:r>
              <a:rPr lang="en-GB" sz="2000" b="1" dirty="0" smtClean="0">
                <a:solidFill>
                  <a:srgbClr val="C00000"/>
                </a:solidFill>
                <a:latin typeface="Georgia"/>
              </a:rPr>
              <a:t> </a:t>
            </a:r>
            <a:r>
              <a:rPr lang="en-GB" dirty="0" smtClean="0">
                <a:solidFill>
                  <a:srgbClr val="000000"/>
                </a:solidFill>
                <a:latin typeface="Georgia"/>
              </a:rPr>
              <a:t>of large organisations and </a:t>
            </a:r>
            <a:r>
              <a:rPr lang="en-GB" sz="2400" b="1" dirty="0" smtClean="0">
                <a:solidFill>
                  <a:srgbClr val="C00000"/>
                </a:solidFill>
                <a:latin typeface="Georgia"/>
              </a:rPr>
              <a:t>75%</a:t>
            </a:r>
            <a:r>
              <a:rPr lang="en-GB" dirty="0" smtClean="0">
                <a:solidFill>
                  <a:srgbClr val="000000"/>
                </a:solidFill>
                <a:latin typeface="Georgia"/>
              </a:rPr>
              <a:t> of small businesses kept knowledge of their </a:t>
            </a:r>
            <a:r>
              <a:rPr lang="en-GB" u="sng" dirty="0" smtClean="0">
                <a:solidFill>
                  <a:srgbClr val="000000"/>
                </a:solidFill>
                <a:latin typeface="Georgia"/>
              </a:rPr>
              <a:t>worst</a:t>
            </a:r>
            <a:r>
              <a:rPr lang="en-GB" dirty="0" smtClean="0">
                <a:solidFill>
                  <a:srgbClr val="000000"/>
                </a:solidFill>
                <a:latin typeface="Georgia"/>
              </a:rPr>
              <a:t> incident inside the organisation.</a:t>
            </a:r>
            <a:endParaRPr lang="en-GB" dirty="0">
              <a:solidFill>
                <a:srgbClr val="000000"/>
              </a:solidFill>
              <a:latin typeface="Georgia"/>
            </a:endParaRPr>
          </a:p>
        </p:txBody>
      </p:sp>
      <p:pic>
        <p:nvPicPr>
          <p:cNvPr id="10" name="Picture Placeholder 7"/>
          <p:cNvPicPr>
            <a:picLocks noChangeAspect="1"/>
          </p:cNvPicPr>
          <p:nvPr/>
        </p:nvPicPr>
        <p:blipFill rotWithShape="1">
          <a:blip r:embed="rId5"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spTree>
    <p:extLst>
      <p:ext uri="{BB962C8B-B14F-4D97-AF65-F5344CB8AC3E}">
        <p14:creationId xmlns:p14="http://schemas.microsoft.com/office/powerpoint/2010/main" val="6322840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What is the main driver for information security?</a:t>
            </a:r>
            <a:endParaRPr lang="en-GB" dirty="0"/>
          </a:p>
        </p:txBody>
      </p:sp>
      <p:pic>
        <p:nvPicPr>
          <p:cNvPr id="14"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graphicFrame>
        <p:nvGraphicFramePr>
          <p:cNvPr id="4" name="Chart 3"/>
          <p:cNvGraphicFramePr/>
          <p:nvPr>
            <p:extLst>
              <p:ext uri="{D42A27DB-BD31-4B8C-83A1-F6EECF244321}">
                <p14:modId xmlns:p14="http://schemas.microsoft.com/office/powerpoint/2010/main" val="2090532151"/>
              </p:ext>
            </p:extLst>
          </p:nvPr>
        </p:nvGraphicFramePr>
        <p:xfrm>
          <a:off x="251520" y="1340768"/>
          <a:ext cx="8280920"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683568" y="2348880"/>
            <a:ext cx="288032" cy="432048"/>
          </a:xfrm>
          <a:prstGeom prst="rect">
            <a:avLst/>
          </a:prstGeom>
          <a:noFill/>
        </p:spPr>
        <p:txBody>
          <a:bodyPr wrap="square" lIns="0" tIns="0" rIns="0" bIns="0" rtlCol="0">
            <a:noAutofit/>
          </a:bodyPr>
          <a:lstStyle/>
          <a:p>
            <a:pPr indent="-274320" algn="ctr">
              <a:spcAft>
                <a:spcPts val="900"/>
              </a:spcAft>
            </a:pPr>
            <a:r>
              <a:rPr lang="en-GB" sz="2000" dirty="0" smtClean="0">
                <a:solidFill>
                  <a:srgbClr val="000000"/>
                </a:solidFill>
                <a:latin typeface="Georgia" pitchFamily="18" charset="0"/>
              </a:rPr>
              <a:t>%</a:t>
            </a:r>
          </a:p>
        </p:txBody>
      </p:sp>
    </p:spTree>
    <p:extLst>
      <p:ext uri="{BB962C8B-B14F-4D97-AF65-F5344CB8AC3E}">
        <p14:creationId xmlns:p14="http://schemas.microsoft.com/office/powerpoint/2010/main" val="23979896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Average cost of the worst breach</a:t>
            </a:r>
            <a:endParaRPr lang="en-GB" dirty="0"/>
          </a:p>
        </p:txBody>
      </p:sp>
      <p:pic>
        <p:nvPicPr>
          <p:cNvPr id="5"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66" t="2422" r="866" b="2420"/>
          <a:stretch/>
        </p:blipFill>
        <p:spPr bwMode="auto">
          <a:xfrm>
            <a:off x="276102" y="2046446"/>
            <a:ext cx="8616378" cy="371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99951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Respondents successfully penetrated by an outsider</a:t>
            </a:r>
            <a:endParaRPr lang="en-GB" dirty="0"/>
          </a:p>
        </p:txBody>
      </p:sp>
      <p:pic>
        <p:nvPicPr>
          <p:cNvPr id="5"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36" t="2468" r="1103" b="2570"/>
          <a:stretch/>
        </p:blipFill>
        <p:spPr bwMode="auto">
          <a:xfrm>
            <a:off x="491518" y="1968521"/>
            <a:ext cx="7968914" cy="3879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3623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Respondents suffering loss/leakage of confidential data</a:t>
            </a:r>
            <a:endParaRPr lang="en-GB" dirty="0"/>
          </a:p>
        </p:txBody>
      </p:sp>
      <p:pic>
        <p:nvPicPr>
          <p:cNvPr id="5"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193" t="3581" r="1238" b="3115"/>
          <a:stretch/>
        </p:blipFill>
        <p:spPr bwMode="auto">
          <a:xfrm>
            <a:off x="323528" y="2034797"/>
            <a:ext cx="8507288" cy="37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75098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 Key Observations</a:t>
            </a:r>
            <a:endParaRPr lang="en-GB" dirty="0"/>
          </a:p>
        </p:txBody>
      </p:sp>
      <p:sp>
        <p:nvSpPr>
          <p:cNvPr id="3" name="Content Placeholder 2"/>
          <p:cNvSpPr>
            <a:spLocks noGrp="1"/>
          </p:cNvSpPr>
          <p:nvPr>
            <p:ph sz="quarter" idx="15"/>
          </p:nvPr>
        </p:nvSpPr>
        <p:spPr>
          <a:xfrm>
            <a:off x="533400" y="1196752"/>
            <a:ext cx="8359080" cy="4419600"/>
          </a:xfrm>
        </p:spPr>
        <p:txBody>
          <a:bodyPr/>
          <a:lstStyle/>
          <a:p>
            <a:pPr indent="0"/>
            <a:r>
              <a:rPr lang="en-GB" sz="2400" b="1" dirty="0" smtClean="0">
                <a:solidFill>
                  <a:srgbClr val="C00000"/>
                </a:solidFill>
              </a:rPr>
              <a:t>1. </a:t>
            </a:r>
            <a:r>
              <a:rPr lang="en-GB" sz="1800" dirty="0" smtClean="0"/>
              <a:t>The </a:t>
            </a:r>
            <a:r>
              <a:rPr lang="en-GB" sz="1800" dirty="0"/>
              <a:t>number of security breaches has increased, </a:t>
            </a:r>
            <a:r>
              <a:rPr lang="en-GB" sz="1800" dirty="0" smtClean="0"/>
              <a:t>the scale </a:t>
            </a:r>
            <a:r>
              <a:rPr lang="en-GB" sz="1800" dirty="0"/>
              <a:t>and cost has nearly doubled. </a:t>
            </a:r>
            <a:endParaRPr lang="en-GB" sz="1800" dirty="0" smtClean="0"/>
          </a:p>
          <a:p>
            <a:pPr indent="0"/>
            <a:r>
              <a:rPr lang="en-GB" sz="2400" b="1" dirty="0" smtClean="0">
                <a:solidFill>
                  <a:srgbClr val="C00000"/>
                </a:solidFill>
              </a:rPr>
              <a:t>2</a:t>
            </a:r>
            <a:r>
              <a:rPr lang="en-GB" sz="2400" b="1" dirty="0">
                <a:solidFill>
                  <a:srgbClr val="C00000"/>
                </a:solidFill>
              </a:rPr>
              <a:t>. </a:t>
            </a:r>
            <a:r>
              <a:rPr lang="en-GB" sz="1800" dirty="0"/>
              <a:t>Not as many organisations increased their </a:t>
            </a:r>
            <a:r>
              <a:rPr lang="en-GB" sz="1800" dirty="0" smtClean="0"/>
              <a:t>spending in </a:t>
            </a:r>
            <a:r>
              <a:rPr lang="en-GB" sz="1800" dirty="0"/>
              <a:t>information security, and fewer organisations </a:t>
            </a:r>
            <a:r>
              <a:rPr lang="en-GB" sz="1800" dirty="0" smtClean="0"/>
              <a:t>than in </a:t>
            </a:r>
            <a:r>
              <a:rPr lang="en-GB" sz="1800" dirty="0"/>
              <a:t>previous years expect to spend more in the future.</a:t>
            </a:r>
          </a:p>
          <a:p>
            <a:pPr indent="0"/>
            <a:r>
              <a:rPr lang="en-GB" sz="2400" b="1" dirty="0">
                <a:solidFill>
                  <a:srgbClr val="C00000"/>
                </a:solidFill>
              </a:rPr>
              <a:t>3. </a:t>
            </a:r>
            <a:r>
              <a:rPr lang="en-GB" sz="1800" dirty="0"/>
              <a:t>Nearly 9 out of 10 large organisations surveyed </a:t>
            </a:r>
            <a:r>
              <a:rPr lang="en-GB" sz="1800" dirty="0" smtClean="0"/>
              <a:t>now suffer </a:t>
            </a:r>
            <a:r>
              <a:rPr lang="en-GB" sz="1800" dirty="0"/>
              <a:t>some form of </a:t>
            </a:r>
            <a:r>
              <a:rPr lang="en-GB" sz="1800" dirty="0" smtClean="0"/>
              <a:t>security </a:t>
            </a:r>
            <a:r>
              <a:rPr lang="en-GB" sz="1800" dirty="0"/>
              <a:t>breach – suggesting </a:t>
            </a:r>
            <a:r>
              <a:rPr lang="en-GB" sz="1800" dirty="0" smtClean="0"/>
              <a:t>that these </a:t>
            </a:r>
            <a:r>
              <a:rPr lang="en-GB" sz="1800" dirty="0"/>
              <a:t>incidents are now a near certainty. </a:t>
            </a:r>
            <a:r>
              <a:rPr lang="en-GB" sz="1800" dirty="0" smtClean="0"/>
              <a:t>Businesses should </a:t>
            </a:r>
            <a:r>
              <a:rPr lang="en-GB" sz="1800" dirty="0"/>
              <a:t>ensure they are managing the risk accordingly.</a:t>
            </a:r>
          </a:p>
          <a:p>
            <a:pPr indent="0"/>
            <a:r>
              <a:rPr lang="en-GB" sz="2400" b="1" dirty="0">
                <a:solidFill>
                  <a:srgbClr val="C00000"/>
                </a:solidFill>
              </a:rPr>
              <a:t>4. </a:t>
            </a:r>
            <a:r>
              <a:rPr lang="en-GB" sz="1800" dirty="0"/>
              <a:t>Despite the increase in staff awareness </a:t>
            </a:r>
            <a:r>
              <a:rPr lang="en-GB" sz="1800" dirty="0" smtClean="0"/>
              <a:t>training, people </a:t>
            </a:r>
            <a:r>
              <a:rPr lang="en-GB" sz="1800" dirty="0"/>
              <a:t>are as likely to cause a breach as viruses </a:t>
            </a:r>
            <a:r>
              <a:rPr lang="en-GB" sz="1800" dirty="0" smtClean="0"/>
              <a:t>and other </a:t>
            </a:r>
            <a:r>
              <a:rPr lang="en-GB" sz="1800" dirty="0"/>
              <a:t>types of malicious software.</a:t>
            </a:r>
          </a:p>
          <a:p>
            <a:pPr indent="0"/>
            <a:r>
              <a:rPr lang="en-GB" sz="2400" b="1" dirty="0">
                <a:solidFill>
                  <a:srgbClr val="C00000"/>
                </a:solidFill>
              </a:rPr>
              <a:t>5. </a:t>
            </a:r>
            <a:r>
              <a:rPr lang="en-GB" sz="1800" dirty="0"/>
              <a:t>When looking at drivers for information </a:t>
            </a:r>
            <a:r>
              <a:rPr lang="en-GB" sz="1800" dirty="0" smtClean="0"/>
              <a:t>security expenditure</a:t>
            </a:r>
            <a:r>
              <a:rPr lang="en-GB" sz="1800" dirty="0"/>
              <a:t>, ‘Protecting customer information’ </a:t>
            </a:r>
            <a:r>
              <a:rPr lang="en-GB" sz="1800" dirty="0" smtClean="0"/>
              <a:t>and ‘</a:t>
            </a:r>
            <a:r>
              <a:rPr lang="en-GB" sz="1800" dirty="0"/>
              <a:t>Protecting the organisation’s reputation’ account </a:t>
            </a:r>
            <a:r>
              <a:rPr lang="en-GB" sz="1800" dirty="0" smtClean="0"/>
              <a:t>for over </a:t>
            </a:r>
            <a:r>
              <a:rPr lang="en-GB" sz="1800" dirty="0"/>
              <a:t>half of the responses.</a:t>
            </a:r>
          </a:p>
          <a:p>
            <a:pPr indent="0"/>
            <a:r>
              <a:rPr lang="en-GB" sz="2400" b="1" dirty="0">
                <a:solidFill>
                  <a:srgbClr val="C00000"/>
                </a:solidFill>
              </a:rPr>
              <a:t>6. </a:t>
            </a:r>
            <a:r>
              <a:rPr lang="en-GB" sz="1800" dirty="0"/>
              <a:t>The trend in outsourcing certain security </a:t>
            </a:r>
            <a:r>
              <a:rPr lang="en-GB" sz="1800" dirty="0" smtClean="0"/>
              <a:t>functions and </a:t>
            </a:r>
            <a:r>
              <a:rPr lang="en-GB" sz="1800" dirty="0"/>
              <a:t>the use of ‘Cloud computing and storage</a:t>
            </a:r>
            <a:r>
              <a:rPr lang="en-GB" sz="1800" dirty="0" smtClean="0"/>
              <a:t>’ continue </a:t>
            </a:r>
            <a:r>
              <a:rPr lang="en-GB" sz="1800" dirty="0"/>
              <a:t>to rise.</a:t>
            </a:r>
          </a:p>
        </p:txBody>
      </p:sp>
      <p:pic>
        <p:nvPicPr>
          <p:cNvPr id="4" name="Picture Placeholder 7"/>
          <p:cNvPicPr>
            <a:picLocks noChangeAspect="1"/>
          </p:cNvPicPr>
          <p:nvPr/>
        </p:nvPicPr>
        <p:blipFill rotWithShape="1">
          <a:blip r:embed="rId2"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spTree>
    <p:extLst>
      <p:ext uri="{BB962C8B-B14F-4D97-AF65-F5344CB8AC3E}">
        <p14:creationId xmlns:p14="http://schemas.microsoft.com/office/powerpoint/2010/main" val="126618991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Resources</a:t>
            </a:r>
            <a:endParaRPr lang="en-GB" dirty="0"/>
          </a:p>
        </p:txBody>
      </p:sp>
      <p:pic>
        <p:nvPicPr>
          <p:cNvPr id="5"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t="-225" b="14"/>
          <a:stretch/>
        </p:blipFill>
        <p:spPr>
          <a:xfrm>
            <a:off x="457200" y="6252781"/>
            <a:ext cx="622800" cy="568464"/>
          </a:xfrm>
          <a:prstGeom prst="rect">
            <a:avLst/>
          </a:prstGeom>
        </p:spPr>
      </p:pic>
      <p:sp>
        <p:nvSpPr>
          <p:cNvPr id="3" name="Rectangle 2"/>
          <p:cNvSpPr/>
          <p:nvPr/>
        </p:nvSpPr>
        <p:spPr>
          <a:xfrm>
            <a:off x="251520" y="1399880"/>
            <a:ext cx="7200800" cy="3416320"/>
          </a:xfrm>
          <a:prstGeom prst="rect">
            <a:avLst/>
          </a:prstGeom>
        </p:spPr>
        <p:txBody>
          <a:bodyPr wrap="square">
            <a:spAutoFit/>
          </a:bodyPr>
          <a:lstStyle/>
          <a:p>
            <a:r>
              <a:rPr lang="en-GB" b="1" dirty="0">
                <a:solidFill>
                  <a:srgbClr val="000000"/>
                </a:solidFill>
                <a:latin typeface="Georgia"/>
              </a:rPr>
              <a:t>Full survey report is available from</a:t>
            </a:r>
            <a:r>
              <a:rPr lang="en-GB" b="1" dirty="0" smtClean="0">
                <a:solidFill>
                  <a:srgbClr val="000000"/>
                </a:solidFill>
                <a:latin typeface="Georgia"/>
              </a:rPr>
              <a:t>:</a:t>
            </a:r>
          </a:p>
          <a:p>
            <a:endParaRPr lang="en-GB" dirty="0">
              <a:solidFill>
                <a:srgbClr val="000000"/>
              </a:solidFill>
              <a:latin typeface="Georgia"/>
            </a:endParaRPr>
          </a:p>
          <a:p>
            <a:r>
              <a:rPr lang="en-GB" dirty="0">
                <a:solidFill>
                  <a:srgbClr val="000000"/>
                </a:solidFill>
                <a:latin typeface="Georgia"/>
              </a:rPr>
              <a:t>Department for Business, Innovation and Skills - </a:t>
            </a:r>
            <a:r>
              <a:rPr lang="en-GB" dirty="0">
                <a:solidFill>
                  <a:srgbClr val="000000"/>
                </a:solidFill>
                <a:latin typeface="Georgia"/>
                <a:hlinkClick r:id="rId4"/>
              </a:rPr>
              <a:t>www.gov.uk/bis</a:t>
            </a:r>
            <a:r>
              <a:rPr lang="en-GB" dirty="0">
                <a:solidFill>
                  <a:srgbClr val="000000"/>
                </a:solidFill>
                <a:latin typeface="Georgia"/>
              </a:rPr>
              <a:t>  </a:t>
            </a:r>
            <a:endParaRPr lang="en-GB" dirty="0" smtClean="0">
              <a:solidFill>
                <a:srgbClr val="000000"/>
              </a:solidFill>
              <a:latin typeface="Georgia"/>
            </a:endParaRPr>
          </a:p>
          <a:p>
            <a:endParaRPr lang="en-GB" dirty="0">
              <a:solidFill>
                <a:srgbClr val="000000"/>
              </a:solidFill>
              <a:latin typeface="Georgia"/>
            </a:endParaRPr>
          </a:p>
          <a:p>
            <a:r>
              <a:rPr lang="en-GB" dirty="0">
                <a:solidFill>
                  <a:srgbClr val="000000"/>
                </a:solidFill>
                <a:latin typeface="Georgia"/>
              </a:rPr>
              <a:t>PricewaterhouseCoopers LLP - </a:t>
            </a:r>
            <a:r>
              <a:rPr lang="en-GB" dirty="0">
                <a:solidFill>
                  <a:srgbClr val="000000"/>
                </a:solidFill>
                <a:latin typeface="Georgia"/>
                <a:hlinkClick r:id="rId5"/>
              </a:rPr>
              <a:t>http://</a:t>
            </a:r>
            <a:r>
              <a:rPr lang="en-GB" dirty="0" smtClean="0">
                <a:solidFill>
                  <a:srgbClr val="000000"/>
                </a:solidFill>
                <a:latin typeface="Georgia"/>
                <a:hlinkClick r:id="rId5"/>
              </a:rPr>
              <a:t>www.pwc.co.uk/audit-assurance/publications/</a:t>
            </a:r>
            <a:endParaRPr lang="en-GB" dirty="0" smtClean="0">
              <a:solidFill>
                <a:srgbClr val="000000"/>
              </a:solidFill>
              <a:latin typeface="Georgia"/>
            </a:endParaRPr>
          </a:p>
          <a:p>
            <a:endParaRPr lang="en-GB" dirty="0" smtClean="0">
              <a:solidFill>
                <a:srgbClr val="000000"/>
              </a:solidFill>
              <a:latin typeface="Georgia"/>
            </a:endParaRPr>
          </a:p>
          <a:p>
            <a:r>
              <a:rPr lang="en-GB" dirty="0" err="1" smtClean="0">
                <a:solidFill>
                  <a:srgbClr val="000000"/>
                </a:solidFill>
                <a:latin typeface="Georgia"/>
              </a:rPr>
              <a:t>Infosecurity</a:t>
            </a:r>
            <a:r>
              <a:rPr lang="en-GB" dirty="0" smtClean="0">
                <a:solidFill>
                  <a:srgbClr val="000000"/>
                </a:solidFill>
                <a:latin typeface="Georgia"/>
              </a:rPr>
              <a:t> Europe – </a:t>
            </a:r>
            <a:r>
              <a:rPr lang="en-GB" dirty="0" smtClean="0">
                <a:solidFill>
                  <a:srgbClr val="000000"/>
                </a:solidFill>
                <a:latin typeface="Georgia"/>
                <a:hlinkClick r:id="rId6"/>
              </a:rPr>
              <a:t>www.infosecurityeurope.com</a:t>
            </a:r>
            <a:r>
              <a:rPr lang="en-GB" dirty="0" smtClean="0">
                <a:solidFill>
                  <a:srgbClr val="000000"/>
                </a:solidFill>
                <a:latin typeface="Georgia"/>
              </a:rPr>
              <a:t>  </a:t>
            </a:r>
          </a:p>
          <a:p>
            <a:endParaRPr lang="en-GB" dirty="0" smtClean="0">
              <a:solidFill>
                <a:srgbClr val="000000"/>
              </a:solidFill>
              <a:latin typeface="Georgia"/>
            </a:endParaRPr>
          </a:p>
          <a:p>
            <a:endParaRPr lang="en-GB" dirty="0" smtClean="0">
              <a:solidFill>
                <a:srgbClr val="000000"/>
              </a:solidFill>
              <a:latin typeface="Georgia"/>
            </a:endParaRPr>
          </a:p>
          <a:p>
            <a:r>
              <a:rPr lang="en-GB" dirty="0" smtClean="0">
                <a:solidFill>
                  <a:srgbClr val="000000"/>
                </a:solidFill>
                <a:latin typeface="Georgia"/>
              </a:rPr>
              <a:t>Explore </a:t>
            </a:r>
            <a:r>
              <a:rPr lang="en-GB" dirty="0">
                <a:solidFill>
                  <a:srgbClr val="000000"/>
                </a:solidFill>
                <a:latin typeface="Georgia"/>
              </a:rPr>
              <a:t>the data here: </a:t>
            </a:r>
            <a:r>
              <a:rPr lang="en-GB" u="sng" dirty="0">
                <a:solidFill>
                  <a:srgbClr val="000000"/>
                </a:solidFill>
                <a:latin typeface="Georgia"/>
                <a:hlinkClick r:id="rId7"/>
              </a:rPr>
              <a:t>https://dm.pwc.com/HMG2015BreachesSurvey</a:t>
            </a:r>
            <a:r>
              <a:rPr lang="en-GB" dirty="0">
                <a:solidFill>
                  <a:srgbClr val="000000"/>
                </a:solidFill>
                <a:latin typeface="Georgia"/>
                <a:hlinkClick r:id="rId7"/>
              </a:rPr>
              <a:t> </a:t>
            </a:r>
            <a:r>
              <a:rPr lang="en-GB" dirty="0">
                <a:solidFill>
                  <a:srgbClr val="000000"/>
                </a:solidFill>
                <a:latin typeface="Georgia"/>
              </a:rPr>
              <a:t> </a:t>
            </a:r>
          </a:p>
        </p:txBody>
      </p:sp>
    </p:spTree>
    <p:extLst>
      <p:ext uri="{BB962C8B-B14F-4D97-AF65-F5344CB8AC3E}">
        <p14:creationId xmlns:p14="http://schemas.microsoft.com/office/powerpoint/2010/main" val="31749231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1813" y="1763306"/>
            <a:ext cx="7118029" cy="954107"/>
          </a:xfrm>
          <a:prstGeom prst="rect">
            <a:avLst/>
          </a:prstGeom>
          <a:noFill/>
        </p:spPr>
        <p:txBody>
          <a:bodyPr wrap="square" rtlCol="0">
            <a:spAutoFit/>
          </a:bodyPr>
          <a:lstStyle/>
          <a:p>
            <a:pPr algn="ctr"/>
            <a:r>
              <a:rPr lang="en-GB" sz="2800" i="1" dirty="0"/>
              <a:t>Preparing for the Threat of </a:t>
            </a:r>
            <a:br>
              <a:rPr lang="en-GB" sz="2800" i="1" dirty="0"/>
            </a:br>
            <a:r>
              <a:rPr lang="en-GB" sz="2800" i="1" dirty="0"/>
              <a:t>Data-Stealing Attacks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2" name="TextBox 1"/>
          <p:cNvSpPr txBox="1"/>
          <p:nvPr/>
        </p:nvSpPr>
        <p:spPr>
          <a:xfrm>
            <a:off x="1475656" y="2564904"/>
            <a:ext cx="6120680" cy="1446550"/>
          </a:xfrm>
          <a:prstGeom prst="rect">
            <a:avLst/>
          </a:prstGeom>
          <a:noFill/>
        </p:spPr>
        <p:txBody>
          <a:bodyPr wrap="square" rtlCol="0">
            <a:spAutoFit/>
          </a:bodyPr>
          <a:lstStyle/>
          <a:p>
            <a:pPr algn="ctr"/>
            <a:r>
              <a:rPr lang="en-GB" sz="8800" dirty="0" smtClean="0"/>
              <a:t>Q&amp;A</a:t>
            </a:r>
            <a:endParaRPr lang="en-GB" sz="8800" dirty="0"/>
          </a:p>
        </p:txBody>
      </p:sp>
      <p:sp>
        <p:nvSpPr>
          <p:cNvPr id="13" name="TextBox 12"/>
          <p:cNvSpPr txBox="1"/>
          <p:nvPr/>
        </p:nvSpPr>
        <p:spPr>
          <a:xfrm>
            <a:off x="4211960" y="1999134"/>
            <a:ext cx="3081870" cy="369332"/>
          </a:xfrm>
          <a:prstGeom prst="rect">
            <a:avLst/>
          </a:prstGeom>
          <a:noFill/>
        </p:spPr>
        <p:txBody>
          <a:bodyPr wrap="square" rtlCol="0">
            <a:spAutoFit/>
          </a:bodyPr>
          <a:lstStyle/>
          <a:p>
            <a:pPr algn="ctr"/>
            <a:r>
              <a:rPr lang="en-GB" dirty="0"/>
              <a:t>Sponsored </a:t>
            </a:r>
            <a:r>
              <a:rPr lang="en-GB" dirty="0" smtClean="0"/>
              <a:t>By:</a:t>
            </a:r>
            <a:endParaRPr lang="en-GB" dirty="0"/>
          </a:p>
        </p:txBody>
      </p:sp>
      <p:pic>
        <p:nvPicPr>
          <p:cNvPr id="14" name="Picture 3" descr="N:\Electronics\Infosecurity Magazine\Editorial\Mike\Webinars\Tenable\Slides\8603e8d6-22bd-42f8-bab9-eba8a2e7b9b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719" y="1988840"/>
            <a:ext cx="1190625" cy="5143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122268" y="4217268"/>
            <a:ext cx="2268760" cy="707886"/>
          </a:xfrm>
          <a:prstGeom prst="rect">
            <a:avLst/>
          </a:prstGeom>
          <a:noFill/>
        </p:spPr>
        <p:txBody>
          <a:bodyPr wrap="square" rtlCol="0">
            <a:spAutoFit/>
          </a:bodyPr>
          <a:lstStyle/>
          <a:p>
            <a:r>
              <a:rPr lang="en-GB" sz="2000" b="1" dirty="0"/>
              <a:t>Paul </a:t>
            </a:r>
            <a:r>
              <a:rPr lang="en-GB" sz="2000" b="1" dirty="0" err="1" smtClean="0"/>
              <a:t>Gribbon</a:t>
            </a:r>
            <a:r>
              <a:rPr lang="en-GB" sz="2000" dirty="0" smtClean="0"/>
              <a:t>,</a:t>
            </a:r>
            <a:r>
              <a:rPr lang="en-GB" sz="2000" dirty="0"/>
              <a:t> </a:t>
            </a:r>
            <a:r>
              <a:rPr lang="en-GB" sz="2000" dirty="0" smtClean="0"/>
              <a:t/>
            </a:r>
            <a:br>
              <a:rPr lang="en-GB" sz="2000" dirty="0" smtClean="0"/>
            </a:br>
            <a:r>
              <a:rPr lang="en-GB" sz="2000" dirty="0" smtClean="0"/>
              <a:t>PwC </a:t>
            </a:r>
            <a:r>
              <a:rPr lang="en-GB" sz="2000" dirty="0"/>
              <a:t>Cybersecurity</a:t>
            </a:r>
          </a:p>
        </p:txBody>
      </p:sp>
      <p:sp>
        <p:nvSpPr>
          <p:cNvPr id="16" name="TextBox 15"/>
          <p:cNvSpPr txBox="1"/>
          <p:nvPr/>
        </p:nvSpPr>
        <p:spPr>
          <a:xfrm>
            <a:off x="1835697" y="4221088"/>
            <a:ext cx="3384376" cy="707886"/>
          </a:xfrm>
          <a:prstGeom prst="rect">
            <a:avLst/>
          </a:prstGeom>
          <a:noFill/>
        </p:spPr>
        <p:txBody>
          <a:bodyPr wrap="square" rtlCol="0">
            <a:spAutoFit/>
          </a:bodyPr>
          <a:lstStyle/>
          <a:p>
            <a:r>
              <a:rPr lang="en-GB" sz="2000" b="1" dirty="0"/>
              <a:t>Mark </a:t>
            </a:r>
            <a:r>
              <a:rPr lang="en-GB" sz="2000" b="1" dirty="0" smtClean="0"/>
              <a:t>Skilton, </a:t>
            </a:r>
            <a:r>
              <a:rPr lang="en-GB" sz="2000" dirty="0" smtClean="0"/>
              <a:t>Warwick </a:t>
            </a:r>
            <a:br>
              <a:rPr lang="en-GB" sz="2000" dirty="0" smtClean="0"/>
            </a:br>
            <a:r>
              <a:rPr lang="en-GB" sz="2000" dirty="0" smtClean="0"/>
              <a:t>Business School/ </a:t>
            </a:r>
            <a:r>
              <a:rPr lang="en-GB" sz="2000" dirty="0"/>
              <a:t>PA Consulting</a:t>
            </a:r>
          </a:p>
        </p:txBody>
      </p:sp>
      <p:sp>
        <p:nvSpPr>
          <p:cNvPr id="17" name="TextBox 16"/>
          <p:cNvSpPr txBox="1"/>
          <p:nvPr/>
        </p:nvSpPr>
        <p:spPr>
          <a:xfrm>
            <a:off x="1860079" y="5253583"/>
            <a:ext cx="2351881" cy="400110"/>
          </a:xfrm>
          <a:prstGeom prst="rect">
            <a:avLst/>
          </a:prstGeom>
          <a:noFill/>
        </p:spPr>
        <p:txBody>
          <a:bodyPr wrap="square" rtlCol="0">
            <a:spAutoFit/>
          </a:bodyPr>
          <a:lstStyle/>
          <a:p>
            <a:r>
              <a:rPr lang="en-GB" sz="2000" b="1" dirty="0"/>
              <a:t>Colin </a:t>
            </a:r>
            <a:r>
              <a:rPr lang="en-GB" sz="2000" b="1" dirty="0" smtClean="0"/>
              <a:t>West, </a:t>
            </a:r>
            <a:r>
              <a:rPr lang="en-GB" sz="2000" dirty="0" smtClean="0"/>
              <a:t>Tenable</a:t>
            </a:r>
            <a:endParaRPr lang="en-GB" sz="2000" dirty="0"/>
          </a:p>
        </p:txBody>
      </p:sp>
      <p:pic>
        <p:nvPicPr>
          <p:cNvPr id="18" name="Picture 2" descr="N:\Electronics\Infosecurity Magazine\Editorial\Mike\Webinars\Tenable\3375f28a-3af4-4e84-bb8d-8d466a377a0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5157192"/>
            <a:ext cx="718517" cy="6858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N:\Electronics\Infosecurity Magazine\Editorial\Mike\Webinars\Tenable\63959643-6d38-497a-9a00-25a5e13a1f7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1" y="4225260"/>
            <a:ext cx="723900" cy="7239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N:\Electronics\Infosecurity Magazine\Editorial\Mike\Webinars\Tenable\0b3d263e-6da5-462b-bbea-ffc7fe1263e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8172" y="4217268"/>
            <a:ext cx="723900" cy="7239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08004" y="5013176"/>
            <a:ext cx="3626743" cy="1200329"/>
          </a:xfrm>
          <a:prstGeom prst="rect">
            <a:avLst/>
          </a:prstGeom>
          <a:noFill/>
        </p:spPr>
        <p:txBody>
          <a:bodyPr wrap="square" rtlCol="0">
            <a:spAutoFit/>
          </a:bodyPr>
          <a:lstStyle/>
          <a:p>
            <a:r>
              <a:rPr lang="en-GB" i="1" dirty="0" smtClean="0">
                <a:solidFill>
                  <a:srgbClr val="F8F8F8"/>
                </a:solidFill>
              </a:rPr>
              <a:t>Got a question for the panel? Submit anonymously through the Ask a Question tab at the top of the slideshow area</a:t>
            </a:r>
            <a:endParaRPr lang="en-US" i="1" dirty="0">
              <a:solidFill>
                <a:srgbClr val="F8F8F8"/>
              </a:solidFill>
            </a:endParaRPr>
          </a:p>
        </p:txBody>
      </p:sp>
    </p:spTree>
    <p:extLst>
      <p:ext uri="{BB962C8B-B14F-4D97-AF65-F5344CB8AC3E}">
        <p14:creationId xmlns:p14="http://schemas.microsoft.com/office/powerpoint/2010/main" val="262835845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539552" y="620688"/>
            <a:ext cx="8136904" cy="0"/>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20688"/>
            <a:ext cx="0" cy="5688632"/>
          </a:xfrm>
          <a:prstGeom prst="line">
            <a:avLst/>
          </a:prstGeom>
          <a:ln w="19050">
            <a:solidFill>
              <a:srgbClr val="CC33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9552" y="6309320"/>
            <a:ext cx="8136904" cy="0"/>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76456" y="620688"/>
            <a:ext cx="0" cy="5688632"/>
          </a:xfrm>
          <a:prstGeom prst="line">
            <a:avLst/>
          </a:prstGeom>
          <a:ln w="19050">
            <a:solidFill>
              <a:srgbClr val="FFFF99"/>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116718" y="1763306"/>
            <a:ext cx="7118029" cy="646331"/>
          </a:xfrm>
          <a:prstGeom prst="rect">
            <a:avLst/>
          </a:prstGeom>
          <a:noFill/>
        </p:spPr>
        <p:txBody>
          <a:bodyPr wrap="square" rtlCol="0">
            <a:spAutoFit/>
          </a:bodyPr>
          <a:lstStyle/>
          <a:p>
            <a:pPr algn="ctr"/>
            <a:endParaRPr lang="en-GB" sz="3600" dirty="0"/>
          </a:p>
        </p:txBody>
      </p:sp>
      <p:sp>
        <p:nvSpPr>
          <p:cNvPr id="3" name="TextBox 2"/>
          <p:cNvSpPr txBox="1"/>
          <p:nvPr/>
        </p:nvSpPr>
        <p:spPr>
          <a:xfrm>
            <a:off x="1043608" y="5877272"/>
            <a:ext cx="6984776" cy="400110"/>
          </a:xfrm>
          <a:prstGeom prst="rect">
            <a:avLst/>
          </a:prstGeom>
          <a:noFill/>
        </p:spPr>
        <p:txBody>
          <a:bodyPr wrap="square" rtlCol="0">
            <a:spAutoFit/>
          </a:bodyPr>
          <a:lstStyle/>
          <a:p>
            <a:pPr algn="ctr"/>
            <a:r>
              <a:rPr lang="en-GB" sz="2000" b="1" dirty="0"/>
              <a:t>https://www.infosecurity-magazine.com/webinars/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6921" y="1052736"/>
            <a:ext cx="2304256" cy="699507"/>
          </a:xfrm>
          <a:prstGeom prst="rect">
            <a:avLst/>
          </a:prstGeom>
        </p:spPr>
      </p:pic>
      <p:sp>
        <p:nvSpPr>
          <p:cNvPr id="2" name="TextBox 1"/>
          <p:cNvSpPr txBox="1"/>
          <p:nvPr/>
        </p:nvSpPr>
        <p:spPr>
          <a:xfrm>
            <a:off x="1576859" y="1785010"/>
            <a:ext cx="6120680" cy="707886"/>
          </a:xfrm>
          <a:prstGeom prst="rect">
            <a:avLst/>
          </a:prstGeom>
          <a:noFill/>
        </p:spPr>
        <p:txBody>
          <a:bodyPr wrap="square" rtlCol="0">
            <a:spAutoFit/>
          </a:bodyPr>
          <a:lstStyle/>
          <a:p>
            <a:pPr algn="ctr"/>
            <a:r>
              <a:rPr lang="en-GB" sz="4000" dirty="0" smtClean="0"/>
              <a:t>Thank you for attending</a:t>
            </a:r>
            <a:endParaRPr lang="en-GB" sz="4000" dirty="0"/>
          </a:p>
        </p:txBody>
      </p:sp>
      <p:sp>
        <p:nvSpPr>
          <p:cNvPr id="11" name="TextBox 10"/>
          <p:cNvSpPr txBox="1"/>
          <p:nvPr/>
        </p:nvSpPr>
        <p:spPr>
          <a:xfrm>
            <a:off x="611560" y="2564904"/>
            <a:ext cx="8064896" cy="5493812"/>
          </a:xfrm>
          <a:prstGeom prst="rect">
            <a:avLst/>
          </a:prstGeom>
          <a:noFill/>
        </p:spPr>
        <p:txBody>
          <a:bodyPr wrap="square" rtlCol="0">
            <a:spAutoFit/>
          </a:bodyPr>
          <a:lstStyle/>
          <a:p>
            <a:pPr algn="ctr">
              <a:lnSpc>
                <a:spcPct val="150000"/>
              </a:lnSpc>
            </a:pPr>
            <a:r>
              <a:rPr lang="en-GB" b="1" dirty="0" smtClean="0"/>
              <a:t>Upcoming webinars: </a:t>
            </a:r>
            <a:br>
              <a:rPr lang="en-GB" b="1" dirty="0" smtClean="0"/>
            </a:br>
            <a:r>
              <a:rPr lang="en-GB" dirty="0" smtClean="0"/>
              <a:t>18th June, ‘Finding </a:t>
            </a:r>
            <a:r>
              <a:rPr lang="en-GB" dirty="0"/>
              <a:t>Privacy and Trust in the </a:t>
            </a:r>
            <a:r>
              <a:rPr lang="en-GB" dirty="0" smtClean="0"/>
              <a:t>Cloud’</a:t>
            </a:r>
            <a:r>
              <a:rPr lang="en-GB" dirty="0"/>
              <a:t> </a:t>
            </a:r>
            <a:r>
              <a:rPr lang="en-GB" dirty="0" smtClean="0"/>
              <a:t/>
            </a:r>
            <a:br>
              <a:rPr lang="en-GB" dirty="0" smtClean="0"/>
            </a:br>
            <a:r>
              <a:rPr lang="en-GB" dirty="0" smtClean="0"/>
              <a:t>19</a:t>
            </a:r>
            <a:r>
              <a:rPr lang="en-GB" baseline="30000" dirty="0" smtClean="0"/>
              <a:t>th</a:t>
            </a:r>
            <a:r>
              <a:rPr lang="en-GB" dirty="0" smtClean="0"/>
              <a:t> June, ‘Creating </a:t>
            </a:r>
            <a:r>
              <a:rPr lang="en-GB" dirty="0"/>
              <a:t>a Company-Wide Information Security </a:t>
            </a:r>
            <a:r>
              <a:rPr lang="en-GB" dirty="0" smtClean="0"/>
              <a:t>Culture’</a:t>
            </a:r>
          </a:p>
          <a:p>
            <a:pPr algn="ctr">
              <a:lnSpc>
                <a:spcPct val="150000"/>
              </a:lnSpc>
            </a:pPr>
            <a:r>
              <a:rPr lang="en-GB" dirty="0" smtClean="0"/>
              <a:t>25</a:t>
            </a:r>
            <a:r>
              <a:rPr lang="en-GB" baseline="30000" dirty="0" smtClean="0"/>
              <a:t>th</a:t>
            </a:r>
            <a:r>
              <a:rPr lang="en-GB" dirty="0" smtClean="0"/>
              <a:t> June, ‘Meeting </a:t>
            </a:r>
            <a:r>
              <a:rPr lang="en-GB" dirty="0"/>
              <a:t>the New Challenges of Enterprise </a:t>
            </a:r>
            <a:r>
              <a:rPr lang="en-GB" dirty="0" smtClean="0"/>
              <a:t>Security’</a:t>
            </a:r>
            <a:br>
              <a:rPr lang="en-GB" dirty="0" smtClean="0"/>
            </a:br>
            <a:r>
              <a:rPr lang="en-GB" dirty="0" smtClean="0"/>
              <a:t>2</a:t>
            </a:r>
            <a:r>
              <a:rPr lang="en-GB" baseline="30000" dirty="0" smtClean="0"/>
              <a:t>nd</a:t>
            </a:r>
            <a:r>
              <a:rPr lang="en-GB" dirty="0" smtClean="0"/>
              <a:t> July, ‘Protecting </a:t>
            </a:r>
            <a:r>
              <a:rPr lang="en-GB" dirty="0"/>
              <a:t>Data Across Cloud Applications: the Hidden </a:t>
            </a:r>
            <a:r>
              <a:rPr lang="en-GB" dirty="0" smtClean="0"/>
              <a:t>Challenge’</a:t>
            </a:r>
          </a:p>
          <a:p>
            <a:pPr algn="ctr">
              <a:lnSpc>
                <a:spcPct val="150000"/>
              </a:lnSpc>
            </a:pPr>
            <a:r>
              <a:rPr lang="en-GB" dirty="0" smtClean="0"/>
              <a:t>7</a:t>
            </a:r>
            <a:r>
              <a:rPr lang="en-GB" baseline="30000" dirty="0" smtClean="0"/>
              <a:t>th</a:t>
            </a:r>
            <a:r>
              <a:rPr lang="en-GB" dirty="0" smtClean="0"/>
              <a:t> July, ‘Secure </a:t>
            </a:r>
            <a:r>
              <a:rPr lang="en-GB" dirty="0"/>
              <a:t>Your Mobile Workforce, Improve </a:t>
            </a:r>
            <a:r>
              <a:rPr lang="en-GB" dirty="0" smtClean="0"/>
              <a:t>Productivity’</a:t>
            </a:r>
          </a:p>
          <a:p>
            <a:pPr algn="ctr">
              <a:lnSpc>
                <a:spcPct val="150000"/>
              </a:lnSpc>
            </a:pPr>
            <a:r>
              <a:rPr lang="en-GB" dirty="0" smtClean="0"/>
              <a:t>July 9</a:t>
            </a:r>
            <a:r>
              <a:rPr lang="en-GB" baseline="30000" dirty="0" smtClean="0"/>
              <a:t>th</a:t>
            </a:r>
            <a:r>
              <a:rPr lang="en-GB" dirty="0" smtClean="0"/>
              <a:t>, </a:t>
            </a:r>
            <a:r>
              <a:rPr lang="en-GB" sz="1600" dirty="0"/>
              <a:t>How Outsiders Become Insiders: </a:t>
            </a:r>
            <a:r>
              <a:rPr lang="en-GB" sz="1600" dirty="0" smtClean="0"/>
              <a:t>Understanding </a:t>
            </a:r>
            <a:r>
              <a:rPr lang="en-GB" sz="1600" dirty="0"/>
              <a:t>and Combating Today's Threats</a:t>
            </a:r>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a:p>
            <a:pPr algn="ctr">
              <a:lnSpc>
                <a:spcPct val="150000"/>
              </a:lnSpc>
            </a:pPr>
            <a:endParaRPr lang="en-GB" dirty="0"/>
          </a:p>
        </p:txBody>
      </p:sp>
    </p:spTree>
    <p:extLst>
      <p:ext uri="{BB962C8B-B14F-4D97-AF65-F5344CB8AC3E}">
        <p14:creationId xmlns:p14="http://schemas.microsoft.com/office/powerpoint/2010/main" val="528764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 name="Group 114"/>
          <p:cNvGrpSpPr/>
          <p:nvPr/>
        </p:nvGrpSpPr>
        <p:grpSpPr>
          <a:xfrm>
            <a:off x="1907704" y="1617776"/>
            <a:ext cx="5112568" cy="3622448"/>
            <a:chOff x="-203200" y="-203200"/>
            <a:chExt cx="4157466" cy="2716835"/>
          </a:xfrm>
        </p:grpSpPr>
        <p:pic>
          <p:nvPicPr>
            <p:cNvPr id="113" name="Screen Shot 2015-04-22 at 10.51.01.png"/>
            <p:cNvPicPr/>
            <p:nvPr/>
          </p:nvPicPr>
          <p:blipFill>
            <a:blip r:embed="rId2">
              <a:extLst/>
            </a:blip>
            <a:stretch>
              <a:fillRect/>
            </a:stretch>
          </p:blipFill>
          <p:spPr>
            <a:xfrm>
              <a:off x="0" y="0"/>
              <a:ext cx="3751067" cy="2272336"/>
            </a:xfrm>
            <a:prstGeom prst="rect">
              <a:avLst/>
            </a:prstGeom>
            <a:ln>
              <a:noFill/>
            </a:ln>
            <a:effectLst/>
          </p:spPr>
        </p:pic>
        <p:pic>
          <p:nvPicPr>
            <p:cNvPr id="112" name="Picture 111"/>
            <p:cNvPicPr/>
            <p:nvPr/>
          </p:nvPicPr>
          <p:blipFill>
            <a:blip r:embed="rId3">
              <a:extLst/>
            </a:blip>
            <a:stretch>
              <a:fillRect/>
            </a:stretch>
          </p:blipFill>
          <p:spPr>
            <a:xfrm>
              <a:off x="-203200" y="-203200"/>
              <a:ext cx="4157467" cy="2716836"/>
            </a:xfrm>
            <a:prstGeom prst="rect">
              <a:avLst/>
            </a:prstGeom>
            <a:effectLst/>
          </p:spPr>
        </p:pic>
      </p:grpSp>
      <p:sp>
        <p:nvSpPr>
          <p:cNvPr id="115" name="Shape 115"/>
          <p:cNvSpPr/>
          <p:nvPr/>
        </p:nvSpPr>
        <p:spPr>
          <a:xfrm>
            <a:off x="449659" y="-327152"/>
            <a:ext cx="8244682" cy="2018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402336">
              <a:lnSpc>
                <a:spcPct val="90000"/>
              </a:lnSpc>
              <a:defRPr sz="7832">
                <a:solidFill>
                  <a:srgbClr val="535353"/>
                </a:solidFill>
                <a:latin typeface="Roboto Slab Bold"/>
                <a:ea typeface="Roboto Slab Bold"/>
                <a:cs typeface="Roboto Slab Bold"/>
                <a:sym typeface="Roboto Slab Bold"/>
              </a:defRPr>
            </a:lvl1pPr>
          </a:lstStyle>
          <a:p>
            <a:pPr>
              <a:defRPr sz="1800">
                <a:solidFill>
                  <a:srgbClr val="000000"/>
                </a:solidFill>
              </a:defRPr>
            </a:pPr>
            <a:r>
              <a:rPr sz="4800" kern="0" dirty="0"/>
              <a:t>400 Respondents</a:t>
            </a:r>
          </a:p>
        </p:txBody>
      </p:sp>
      <p:sp>
        <p:nvSpPr>
          <p:cNvPr id="116" name="Shape 116"/>
          <p:cNvSpPr/>
          <p:nvPr/>
        </p:nvSpPr>
        <p:spPr>
          <a:xfrm>
            <a:off x="449659" y="4854450"/>
            <a:ext cx="8244682" cy="2018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260604">
              <a:lnSpc>
                <a:spcPct val="90000"/>
              </a:lnSpc>
              <a:defRPr sz="5073">
                <a:solidFill>
                  <a:srgbClr val="12A6B5"/>
                </a:solidFill>
                <a:latin typeface="Roboto Slab Light"/>
                <a:ea typeface="Roboto Slab Light"/>
                <a:cs typeface="Roboto Slab Light"/>
                <a:sym typeface="Roboto Slab Light"/>
              </a:defRPr>
            </a:lvl1pPr>
          </a:lstStyle>
          <a:p>
            <a:pPr lvl="0" defTabSz="457200">
              <a:lnSpc>
                <a:spcPct val="100000"/>
              </a:lnSpc>
              <a:defRPr sz="1800">
                <a:solidFill>
                  <a:srgbClr val="000000"/>
                </a:solidFill>
              </a:defRPr>
            </a:pPr>
            <a:r>
              <a:rPr lang="en-GB" sz="4800" kern="0" dirty="0">
                <a:solidFill>
                  <a:srgbClr val="006699"/>
                </a:solidFill>
                <a:latin typeface="Arial"/>
                <a:cs typeface="Arial"/>
                <a:sym typeface="Arial"/>
              </a:rPr>
              <a:t>From the UK and Germany</a:t>
            </a:r>
          </a:p>
        </p:txBody>
      </p:sp>
    </p:spTree>
    <p:extLst>
      <p:ext uri="{BB962C8B-B14F-4D97-AF65-F5344CB8AC3E}">
        <p14:creationId xmlns:p14="http://schemas.microsoft.com/office/powerpoint/2010/main" val="91467939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p:nvPr/>
        </p:nvSpPr>
        <p:spPr>
          <a:xfrm>
            <a:off x="449659" y="-327152"/>
            <a:ext cx="8244682" cy="2018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224027">
              <a:lnSpc>
                <a:spcPct val="90000"/>
              </a:lnSpc>
              <a:defRPr sz="4361">
                <a:solidFill>
                  <a:srgbClr val="535353"/>
                </a:solidFill>
                <a:latin typeface="Roboto Slab Bold"/>
                <a:ea typeface="Roboto Slab Bold"/>
                <a:cs typeface="Roboto Slab Bold"/>
                <a:sym typeface="Roboto Slab Bold"/>
              </a:defRPr>
            </a:lvl1pPr>
          </a:lstStyle>
          <a:p>
            <a:pPr>
              <a:defRPr sz="1800">
                <a:solidFill>
                  <a:srgbClr val="000000"/>
                </a:solidFill>
              </a:defRPr>
            </a:pPr>
            <a:r>
              <a:rPr sz="4400" kern="0" dirty="0"/>
              <a:t>We Asked About Cyber Attacks</a:t>
            </a:r>
          </a:p>
        </p:txBody>
      </p:sp>
      <p:grpSp>
        <p:nvGrpSpPr>
          <p:cNvPr id="131" name="Group 131"/>
          <p:cNvGrpSpPr/>
          <p:nvPr/>
        </p:nvGrpSpPr>
        <p:grpSpPr>
          <a:xfrm>
            <a:off x="1043608" y="1197546"/>
            <a:ext cx="7056784" cy="5604364"/>
            <a:chOff x="-203200" y="-203200"/>
            <a:chExt cx="6141615" cy="4203272"/>
          </a:xfrm>
        </p:grpSpPr>
        <p:pic>
          <p:nvPicPr>
            <p:cNvPr id="130" name="Screen Shot 2015-04-22 at 12.03.44.png"/>
            <p:cNvPicPr/>
            <p:nvPr/>
          </p:nvPicPr>
          <p:blipFill>
            <a:blip r:embed="rId3">
              <a:extLst/>
            </a:blip>
            <a:stretch>
              <a:fillRect/>
            </a:stretch>
          </p:blipFill>
          <p:spPr>
            <a:xfrm>
              <a:off x="0" y="0"/>
              <a:ext cx="5735216" cy="3758773"/>
            </a:xfrm>
            <a:prstGeom prst="rect">
              <a:avLst/>
            </a:prstGeom>
            <a:ln>
              <a:noFill/>
            </a:ln>
            <a:effectLst/>
          </p:spPr>
        </p:pic>
        <p:pic>
          <p:nvPicPr>
            <p:cNvPr id="129" name="Picture 128"/>
            <p:cNvPicPr/>
            <p:nvPr/>
          </p:nvPicPr>
          <p:blipFill>
            <a:blip r:embed="rId4">
              <a:extLst/>
            </a:blip>
            <a:stretch>
              <a:fillRect/>
            </a:stretch>
          </p:blipFill>
          <p:spPr>
            <a:xfrm>
              <a:off x="-203200" y="-203200"/>
              <a:ext cx="6141616" cy="4203273"/>
            </a:xfrm>
            <a:prstGeom prst="rect">
              <a:avLst/>
            </a:prstGeom>
            <a:effectLst/>
          </p:spPr>
        </p:pic>
      </p:grpSp>
    </p:spTree>
    <p:extLst>
      <p:ext uri="{BB962C8B-B14F-4D97-AF65-F5344CB8AC3E}">
        <p14:creationId xmlns:p14="http://schemas.microsoft.com/office/powerpoint/2010/main" val="2017736585"/>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449659" y="-33639"/>
            <a:ext cx="8244682" cy="2018815"/>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lvl1pPr defTabSz="224027">
              <a:lnSpc>
                <a:spcPct val="90000"/>
              </a:lnSpc>
              <a:defRPr sz="4361">
                <a:solidFill>
                  <a:srgbClr val="535353"/>
                </a:solidFill>
                <a:latin typeface="Roboto Slab Bold"/>
                <a:ea typeface="Roboto Slab Bold"/>
                <a:cs typeface="Roboto Slab Bold"/>
                <a:sym typeface="Roboto Slab Bold"/>
              </a:defRPr>
            </a:lvl1pPr>
          </a:lstStyle>
          <a:p>
            <a:pPr>
              <a:defRPr sz="1800">
                <a:solidFill>
                  <a:srgbClr val="000000"/>
                </a:solidFill>
              </a:defRPr>
            </a:pPr>
            <a:r>
              <a:rPr sz="4400" kern="0" dirty="0"/>
              <a:t>and who were the most likely perpetrators…</a:t>
            </a:r>
          </a:p>
        </p:txBody>
      </p:sp>
      <p:grpSp>
        <p:nvGrpSpPr>
          <p:cNvPr id="141" name="Group 141"/>
          <p:cNvGrpSpPr/>
          <p:nvPr/>
        </p:nvGrpSpPr>
        <p:grpSpPr>
          <a:xfrm>
            <a:off x="1411188" y="1772816"/>
            <a:ext cx="6321624" cy="4710640"/>
            <a:chOff x="-203200" y="-203200"/>
            <a:chExt cx="6321622" cy="3532978"/>
          </a:xfrm>
        </p:grpSpPr>
        <p:pic>
          <p:nvPicPr>
            <p:cNvPr id="140" name="Screen Shot 2015-04-22 at 10.57.55.png"/>
            <p:cNvPicPr/>
            <p:nvPr/>
          </p:nvPicPr>
          <p:blipFill>
            <a:blip r:embed="rId3">
              <a:extLst/>
            </a:blip>
            <a:stretch>
              <a:fillRect/>
            </a:stretch>
          </p:blipFill>
          <p:spPr>
            <a:xfrm>
              <a:off x="0" y="0"/>
              <a:ext cx="5915223" cy="3088479"/>
            </a:xfrm>
            <a:prstGeom prst="rect">
              <a:avLst/>
            </a:prstGeom>
            <a:ln>
              <a:noFill/>
            </a:ln>
            <a:effectLst/>
          </p:spPr>
        </p:pic>
        <p:pic>
          <p:nvPicPr>
            <p:cNvPr id="139" name="Picture 138"/>
            <p:cNvPicPr/>
            <p:nvPr/>
          </p:nvPicPr>
          <p:blipFill>
            <a:blip r:embed="rId4">
              <a:extLst/>
            </a:blip>
            <a:stretch>
              <a:fillRect/>
            </a:stretch>
          </p:blipFill>
          <p:spPr>
            <a:xfrm>
              <a:off x="-203200" y="-203200"/>
              <a:ext cx="6321623" cy="3532979"/>
            </a:xfrm>
            <a:prstGeom prst="rect">
              <a:avLst/>
            </a:prstGeom>
            <a:effectLst/>
          </p:spPr>
        </p:pic>
      </p:grpSp>
    </p:spTree>
    <p:extLst>
      <p:ext uri="{BB962C8B-B14F-4D97-AF65-F5344CB8AC3E}">
        <p14:creationId xmlns:p14="http://schemas.microsoft.com/office/powerpoint/2010/main" val="226497221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 name="Group 183"/>
          <p:cNvGrpSpPr/>
          <p:nvPr/>
        </p:nvGrpSpPr>
        <p:grpSpPr>
          <a:xfrm>
            <a:off x="395536" y="1244828"/>
            <a:ext cx="8424936" cy="5375023"/>
            <a:chOff x="-203200" y="-203200"/>
            <a:chExt cx="7794634" cy="4031266"/>
          </a:xfrm>
        </p:grpSpPr>
        <p:pic>
          <p:nvPicPr>
            <p:cNvPr id="182" name="Screen Shot 2015-04-22 at 11.32.59.png"/>
            <p:cNvPicPr/>
            <p:nvPr/>
          </p:nvPicPr>
          <p:blipFill>
            <a:blip r:embed="rId3">
              <a:extLst/>
            </a:blip>
            <a:stretch>
              <a:fillRect/>
            </a:stretch>
          </p:blipFill>
          <p:spPr>
            <a:xfrm>
              <a:off x="0" y="0"/>
              <a:ext cx="7388235" cy="3586767"/>
            </a:xfrm>
            <a:prstGeom prst="rect">
              <a:avLst/>
            </a:prstGeom>
            <a:ln>
              <a:noFill/>
            </a:ln>
            <a:effectLst/>
          </p:spPr>
        </p:pic>
        <p:pic>
          <p:nvPicPr>
            <p:cNvPr id="181" name="Picture 180"/>
            <p:cNvPicPr/>
            <p:nvPr/>
          </p:nvPicPr>
          <p:blipFill>
            <a:blip r:embed="rId4">
              <a:extLst/>
            </a:blip>
            <a:stretch>
              <a:fillRect/>
            </a:stretch>
          </p:blipFill>
          <p:spPr>
            <a:xfrm>
              <a:off x="-203200" y="-203200"/>
              <a:ext cx="7794635" cy="4031267"/>
            </a:xfrm>
            <a:prstGeom prst="rect">
              <a:avLst/>
            </a:prstGeom>
            <a:effectLst/>
          </p:spPr>
        </p:pic>
      </p:grpSp>
      <p:sp>
        <p:nvSpPr>
          <p:cNvPr id="184" name="Shape 184"/>
          <p:cNvSpPr>
            <a:spLocks noGrp="1"/>
          </p:cNvSpPr>
          <p:nvPr>
            <p:ph type="title" idx="4294967295"/>
          </p:nvPr>
        </p:nvSpPr>
        <p:spPr>
          <a:xfrm>
            <a:off x="297179" y="194905"/>
            <a:ext cx="8526782" cy="1143001"/>
          </a:xfrm>
          <a:prstGeom prst="rect">
            <a:avLst/>
          </a:prstGeom>
        </p:spPr>
        <p:txBody>
          <a:bodyPr lIns="0" tIns="0" rIns="0" bIns="0" anchor="t">
            <a:normAutofit/>
          </a:bodyPr>
          <a:lstStyle>
            <a:lvl1pPr defTabSz="365760">
              <a:defRPr sz="2320">
                <a:latin typeface="Roboto Slab Bold"/>
                <a:ea typeface="Roboto Slab Bold"/>
                <a:cs typeface="Roboto Slab Bold"/>
                <a:sym typeface="Roboto Slab Bold"/>
              </a:defRPr>
            </a:lvl1pPr>
          </a:lstStyle>
          <a:p>
            <a:pPr lvl="0">
              <a:defRPr sz="1800">
                <a:solidFill>
                  <a:srgbClr val="000000"/>
                </a:solidFill>
              </a:defRPr>
            </a:pPr>
            <a:r>
              <a:rPr sz="3200" dirty="0">
                <a:solidFill>
                  <a:srgbClr val="435363"/>
                </a:solidFill>
              </a:rPr>
              <a:t>Better than expected visibility through effective vulnerability management</a:t>
            </a:r>
          </a:p>
        </p:txBody>
      </p:sp>
    </p:spTree>
    <p:extLst>
      <p:ext uri="{BB962C8B-B14F-4D97-AF65-F5344CB8AC3E}">
        <p14:creationId xmlns:p14="http://schemas.microsoft.com/office/powerpoint/2010/main" val="1608215947"/>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5" name="Shape 725"/>
          <p:cNvSpPr/>
          <p:nvPr/>
        </p:nvSpPr>
        <p:spPr>
          <a:xfrm>
            <a:off x="427892" y="1738285"/>
            <a:ext cx="2704776" cy="2122024"/>
          </a:xfrm>
          <a:prstGeom prst="rect">
            <a:avLst/>
          </a:prstGeom>
          <a:solidFill>
            <a:srgbClr val="435363"/>
          </a:solidFill>
          <a:ln w="12700">
            <a:miter lim="400000"/>
          </a:ln>
        </p:spPr>
        <p:txBody>
          <a:bodyPr lIns="0" tIns="0" rIns="0" bIns="0" anchor="ctr"/>
          <a:lstStyle/>
          <a:p>
            <a:pPr algn="ctr" defTabSz="457200">
              <a:defRPr>
                <a:solidFill>
                  <a:srgbClr val="FFFFFF"/>
                </a:solidFill>
              </a:defRPr>
            </a:pPr>
            <a:endParaRPr kern="0">
              <a:solidFill>
                <a:srgbClr val="FFFFFF"/>
              </a:solidFill>
              <a:latin typeface="Arial"/>
              <a:cs typeface="Arial"/>
              <a:sym typeface="Arial"/>
            </a:endParaRPr>
          </a:p>
        </p:txBody>
      </p:sp>
      <p:sp>
        <p:nvSpPr>
          <p:cNvPr id="726" name="Shape 726"/>
          <p:cNvSpPr/>
          <p:nvPr/>
        </p:nvSpPr>
        <p:spPr>
          <a:xfrm>
            <a:off x="3237196" y="1738285"/>
            <a:ext cx="2704775" cy="2122024"/>
          </a:xfrm>
          <a:prstGeom prst="rect">
            <a:avLst/>
          </a:prstGeom>
          <a:solidFill>
            <a:srgbClr val="435363"/>
          </a:solidFill>
          <a:ln w="12700">
            <a:miter lim="400000"/>
          </a:ln>
        </p:spPr>
        <p:txBody>
          <a:bodyPr lIns="0" tIns="0" rIns="0" bIns="0" anchor="ctr"/>
          <a:lstStyle/>
          <a:p>
            <a:pPr algn="ctr" defTabSz="457200">
              <a:defRPr>
                <a:solidFill>
                  <a:srgbClr val="FFFFFF"/>
                </a:solidFill>
              </a:defRPr>
            </a:pPr>
            <a:endParaRPr kern="0">
              <a:solidFill>
                <a:srgbClr val="FFFFFF"/>
              </a:solidFill>
              <a:latin typeface="Arial"/>
              <a:cs typeface="Arial"/>
              <a:sym typeface="Arial"/>
            </a:endParaRPr>
          </a:p>
        </p:txBody>
      </p:sp>
      <p:sp>
        <p:nvSpPr>
          <p:cNvPr id="727" name="Shape 727"/>
          <p:cNvSpPr/>
          <p:nvPr/>
        </p:nvSpPr>
        <p:spPr>
          <a:xfrm>
            <a:off x="6046499" y="1738285"/>
            <a:ext cx="2704776" cy="2122024"/>
          </a:xfrm>
          <a:prstGeom prst="rect">
            <a:avLst/>
          </a:prstGeom>
          <a:solidFill>
            <a:srgbClr val="435363"/>
          </a:solidFill>
          <a:ln w="12700">
            <a:miter lim="400000"/>
          </a:ln>
        </p:spPr>
        <p:txBody>
          <a:bodyPr lIns="0" tIns="0" rIns="0" bIns="0" anchor="ctr"/>
          <a:lstStyle/>
          <a:p>
            <a:pPr algn="ctr" defTabSz="457200">
              <a:defRPr>
                <a:solidFill>
                  <a:srgbClr val="FFFFFF"/>
                </a:solidFill>
              </a:defRPr>
            </a:pPr>
            <a:endParaRPr kern="0">
              <a:solidFill>
                <a:srgbClr val="FFFFFF"/>
              </a:solidFill>
              <a:latin typeface="Arial"/>
              <a:cs typeface="Arial"/>
              <a:sym typeface="Arial"/>
            </a:endParaRPr>
          </a:p>
        </p:txBody>
      </p:sp>
      <p:sp>
        <p:nvSpPr>
          <p:cNvPr id="728" name="Shape 728"/>
          <p:cNvSpPr/>
          <p:nvPr/>
        </p:nvSpPr>
        <p:spPr>
          <a:xfrm>
            <a:off x="427893" y="3979856"/>
            <a:ext cx="2022233" cy="2122024"/>
          </a:xfrm>
          <a:prstGeom prst="rect">
            <a:avLst/>
          </a:prstGeom>
          <a:solidFill>
            <a:srgbClr val="435363"/>
          </a:solidFill>
          <a:ln w="12700">
            <a:miter lim="400000"/>
          </a:ln>
        </p:spPr>
        <p:txBody>
          <a:bodyPr lIns="0" tIns="0" rIns="0" bIns="0" anchor="ctr"/>
          <a:lstStyle/>
          <a:p>
            <a:pPr algn="ctr" defTabSz="457200">
              <a:defRPr sz="1300">
                <a:solidFill>
                  <a:srgbClr val="F2F2F2"/>
                </a:solidFill>
              </a:defRPr>
            </a:pPr>
            <a:endParaRPr sz="1300" kern="0">
              <a:solidFill>
                <a:srgbClr val="F2F2F2"/>
              </a:solidFill>
              <a:latin typeface="Arial"/>
              <a:cs typeface="Arial"/>
              <a:sym typeface="Arial"/>
            </a:endParaRPr>
          </a:p>
        </p:txBody>
      </p:sp>
      <p:sp>
        <p:nvSpPr>
          <p:cNvPr id="729" name="Shape 729"/>
          <p:cNvSpPr/>
          <p:nvPr/>
        </p:nvSpPr>
        <p:spPr>
          <a:xfrm>
            <a:off x="2528278" y="3979856"/>
            <a:ext cx="2022233" cy="2122024"/>
          </a:xfrm>
          <a:prstGeom prst="rect">
            <a:avLst/>
          </a:prstGeom>
          <a:solidFill>
            <a:srgbClr val="435363"/>
          </a:solidFill>
          <a:ln w="12700">
            <a:miter lim="400000"/>
          </a:ln>
        </p:spPr>
        <p:txBody>
          <a:bodyPr lIns="0" tIns="0" rIns="0" bIns="0" anchor="ctr"/>
          <a:lstStyle/>
          <a:p>
            <a:pPr algn="ctr" defTabSz="457200">
              <a:defRPr>
                <a:solidFill>
                  <a:srgbClr val="FFFFFF"/>
                </a:solidFill>
              </a:defRPr>
            </a:pPr>
            <a:endParaRPr kern="0">
              <a:solidFill>
                <a:srgbClr val="FFFFFF"/>
              </a:solidFill>
              <a:latin typeface="Arial"/>
              <a:cs typeface="Arial"/>
              <a:sym typeface="Arial"/>
            </a:endParaRPr>
          </a:p>
        </p:txBody>
      </p:sp>
      <p:sp>
        <p:nvSpPr>
          <p:cNvPr id="730" name="Shape 730"/>
          <p:cNvSpPr/>
          <p:nvPr/>
        </p:nvSpPr>
        <p:spPr>
          <a:xfrm>
            <a:off x="4628663" y="3979856"/>
            <a:ext cx="2022233" cy="2122024"/>
          </a:xfrm>
          <a:prstGeom prst="rect">
            <a:avLst/>
          </a:prstGeom>
          <a:solidFill>
            <a:srgbClr val="435363"/>
          </a:solidFill>
          <a:ln w="12700">
            <a:miter lim="400000"/>
          </a:ln>
        </p:spPr>
        <p:txBody>
          <a:bodyPr lIns="0" tIns="0" rIns="0" bIns="0" anchor="ctr"/>
          <a:lstStyle/>
          <a:p>
            <a:pPr algn="ctr" defTabSz="457200">
              <a:defRPr>
                <a:solidFill>
                  <a:srgbClr val="FFFFFF"/>
                </a:solidFill>
              </a:defRPr>
            </a:pPr>
            <a:endParaRPr kern="0">
              <a:solidFill>
                <a:srgbClr val="FFFFFF"/>
              </a:solidFill>
              <a:latin typeface="Arial"/>
              <a:cs typeface="Arial"/>
              <a:sym typeface="Arial"/>
            </a:endParaRPr>
          </a:p>
        </p:txBody>
      </p:sp>
      <p:sp>
        <p:nvSpPr>
          <p:cNvPr id="731" name="Shape 731"/>
          <p:cNvSpPr/>
          <p:nvPr/>
        </p:nvSpPr>
        <p:spPr>
          <a:xfrm>
            <a:off x="6729041" y="3979856"/>
            <a:ext cx="2022234" cy="2122024"/>
          </a:xfrm>
          <a:prstGeom prst="rect">
            <a:avLst/>
          </a:prstGeom>
          <a:solidFill>
            <a:srgbClr val="435363"/>
          </a:solidFill>
          <a:ln w="12700">
            <a:miter lim="400000"/>
          </a:ln>
        </p:spPr>
        <p:txBody>
          <a:bodyPr lIns="0" tIns="0" rIns="0" bIns="0" anchor="ctr"/>
          <a:lstStyle/>
          <a:p>
            <a:pPr algn="ctr" defTabSz="457200">
              <a:defRPr>
                <a:solidFill>
                  <a:srgbClr val="FFFFFF"/>
                </a:solidFill>
              </a:defRPr>
            </a:pPr>
            <a:endParaRPr kern="0">
              <a:solidFill>
                <a:srgbClr val="FFFFFF"/>
              </a:solidFill>
              <a:latin typeface="Arial"/>
              <a:cs typeface="Arial"/>
              <a:sym typeface="Arial"/>
            </a:endParaRPr>
          </a:p>
        </p:txBody>
      </p:sp>
      <p:grpSp>
        <p:nvGrpSpPr>
          <p:cNvPr id="9" name="Group 8"/>
          <p:cNvGrpSpPr/>
          <p:nvPr/>
        </p:nvGrpSpPr>
        <p:grpSpPr>
          <a:xfrm>
            <a:off x="427891" y="100191"/>
            <a:ext cx="8323384" cy="1480960"/>
            <a:chOff x="176353" y="75143"/>
            <a:chExt cx="8549356" cy="1110720"/>
          </a:xfrm>
        </p:grpSpPr>
        <p:grpSp>
          <p:nvGrpSpPr>
            <p:cNvPr id="21" name="Group 20"/>
            <p:cNvGrpSpPr/>
            <p:nvPr/>
          </p:nvGrpSpPr>
          <p:grpSpPr>
            <a:xfrm>
              <a:off x="176353" y="75143"/>
              <a:ext cx="8549356" cy="1110720"/>
              <a:chOff x="176353" y="75143"/>
              <a:chExt cx="8549356" cy="1110720"/>
            </a:xfrm>
          </p:grpSpPr>
          <p:sp>
            <p:nvSpPr>
              <p:cNvPr id="22" name="Shape 138"/>
              <p:cNvSpPr/>
              <p:nvPr/>
            </p:nvSpPr>
            <p:spPr>
              <a:xfrm>
                <a:off x="176353" y="379874"/>
                <a:ext cx="8549356" cy="805989"/>
              </a:xfrm>
              <a:prstGeom prst="rect">
                <a:avLst/>
              </a:prstGeom>
              <a:solidFill>
                <a:srgbClr val="435363"/>
              </a:solidFill>
              <a:ln w="12700">
                <a:miter lim="400000"/>
              </a:ln>
            </p:spPr>
            <p:txBody>
              <a:bodyPr lIns="0" tIns="0" rIns="0" bIns="0" anchor="ctr"/>
              <a:lstStyle/>
              <a:p>
                <a:pPr algn="ctr" defTabSz="457200">
                  <a:defRPr>
                    <a:solidFill>
                      <a:srgbClr val="FFFFFF"/>
                    </a:solidFill>
                  </a:defRPr>
                </a:pPr>
                <a:endParaRPr kern="0">
                  <a:solidFill>
                    <a:srgbClr val="FFFFFF"/>
                  </a:solidFill>
                  <a:latin typeface="Arial"/>
                  <a:cs typeface="Arial"/>
                  <a:sym typeface="Arial"/>
                </a:endParaRPr>
              </a:p>
            </p:txBody>
          </p:sp>
          <p:sp>
            <p:nvSpPr>
              <p:cNvPr id="23" name="Shape 146"/>
              <p:cNvSpPr/>
              <p:nvPr/>
            </p:nvSpPr>
            <p:spPr>
              <a:xfrm flipH="1">
                <a:off x="176353" y="75143"/>
                <a:ext cx="872166" cy="30473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0" y="0"/>
                    </a:lnTo>
                    <a:close/>
                  </a:path>
                </a:pathLst>
              </a:custGeom>
              <a:solidFill>
                <a:srgbClr val="334150"/>
              </a:solidFill>
              <a:ln w="12700">
                <a:miter lim="400000"/>
              </a:ln>
            </p:spPr>
            <p:txBody>
              <a:bodyPr lIns="0" tIns="0" rIns="0" bIns="0" anchor="ctr"/>
              <a:lstStyle/>
              <a:p>
                <a:pPr algn="ctr" defTabSz="457200">
                  <a:defRPr>
                    <a:solidFill>
                      <a:srgbClr val="FFFFFF"/>
                    </a:solidFill>
                  </a:defRPr>
                </a:pPr>
                <a:endParaRPr kern="0">
                  <a:solidFill>
                    <a:srgbClr val="FFFFFF"/>
                  </a:solidFill>
                  <a:latin typeface="Arial"/>
                  <a:cs typeface="Arial"/>
                  <a:sym typeface="Arial"/>
                </a:endParaRPr>
              </a:p>
            </p:txBody>
          </p:sp>
        </p:grpSp>
        <p:sp>
          <p:nvSpPr>
            <p:cNvPr id="24" name="Shape 139"/>
            <p:cNvSpPr txBox="1">
              <a:spLocks/>
            </p:cNvSpPr>
            <p:nvPr/>
          </p:nvSpPr>
          <p:spPr>
            <a:xfrm>
              <a:off x="560533" y="473075"/>
              <a:ext cx="7885460" cy="695854"/>
            </a:xfrm>
            <a:prstGeom prst="rect">
              <a:avLst/>
            </a:prstGeom>
          </p:spPr>
          <p:txBody>
            <a:bodyPr lIns="0" tIns="0" rIns="0" bIns="0"/>
            <a:lstStyle>
              <a:lvl1pPr algn="ctr" defTabSz="457200" rtl="0" eaLnBrk="1" latinLnBrk="0" hangingPunct="1">
                <a:spcBef>
                  <a:spcPct val="0"/>
                </a:spcBef>
                <a:buNone/>
                <a:defRPr sz="2200" kern="1200">
                  <a:solidFill>
                    <a:schemeClr val="tx1"/>
                  </a:solidFill>
                  <a:latin typeface="Roboto Slab Regular"/>
                  <a:ea typeface="Roboto Slab Regular"/>
                  <a:cs typeface="Roboto Slab Regular"/>
                  <a:sym typeface="Roboto Slab Regular"/>
                </a:defRPr>
              </a:lvl1pPr>
            </a:lstStyle>
            <a:p>
              <a:pPr>
                <a:defRPr sz="1800">
                  <a:solidFill>
                    <a:srgbClr val="000000"/>
                  </a:solidFill>
                </a:defRPr>
              </a:pPr>
              <a:r>
                <a:rPr lang="en-US" sz="3600" dirty="0" smtClean="0">
                  <a:solidFill>
                    <a:srgbClr val="FFFFFF"/>
                  </a:solidFill>
                </a:rPr>
                <a:t>New Threats Discovered Every Day</a:t>
              </a:r>
              <a:endParaRPr lang="en-US" sz="3600" dirty="0">
                <a:solidFill>
                  <a:srgbClr val="FFFFFF"/>
                </a:solidFill>
              </a:endParaRPr>
            </a:p>
          </p:txBody>
        </p:sp>
      </p:grpSp>
      <p:grpSp>
        <p:nvGrpSpPr>
          <p:cNvPr id="25" name="Group 166"/>
          <p:cNvGrpSpPr/>
          <p:nvPr/>
        </p:nvGrpSpPr>
        <p:grpSpPr>
          <a:xfrm>
            <a:off x="755576" y="2132856"/>
            <a:ext cx="2169487" cy="1015661"/>
            <a:chOff x="-88741" y="-106673"/>
            <a:chExt cx="2169484" cy="761744"/>
          </a:xfrm>
        </p:grpSpPr>
        <p:sp>
          <p:nvSpPr>
            <p:cNvPr id="26" name="Shape 164"/>
            <p:cNvSpPr/>
            <p:nvPr/>
          </p:nvSpPr>
          <p:spPr>
            <a:xfrm>
              <a:off x="450107" y="-106673"/>
              <a:ext cx="1630636" cy="76174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4800">
                  <a:solidFill>
                    <a:srgbClr val="FFFFFF"/>
                  </a:solidFill>
                  <a:latin typeface="Lato Bold"/>
                  <a:ea typeface="Lato Bold"/>
                  <a:cs typeface="Lato Bold"/>
                  <a:sym typeface="Lato Bold"/>
                </a:defRPr>
              </a:lvl1pPr>
            </a:lstStyle>
            <a:p>
              <a:pPr defTabSz="457200">
                <a:defRPr sz="1800">
                  <a:solidFill>
                    <a:srgbClr val="000000"/>
                  </a:solidFill>
                </a:defRPr>
              </a:pPr>
              <a:r>
                <a:rPr sz="6000" kern="0" dirty="0">
                  <a:solidFill>
                    <a:schemeClr val="tx2">
                      <a:lumMod val="20000"/>
                      <a:lumOff val="80000"/>
                    </a:schemeClr>
                  </a:solidFill>
                </a:rPr>
                <a:t>90M</a:t>
              </a:r>
            </a:p>
          </p:txBody>
        </p:sp>
        <p:pic>
          <p:nvPicPr>
            <p:cNvPr id="27" name="image10.png" descr="Sales-ppt-graphics-heartbleed.png"/>
            <p:cNvPicPr/>
            <p:nvPr/>
          </p:nvPicPr>
          <p:blipFill>
            <a:blip r:embed="rId2">
              <a:extLst/>
            </a:blip>
            <a:stretch>
              <a:fillRect/>
            </a:stretch>
          </p:blipFill>
          <p:spPr>
            <a:xfrm>
              <a:off x="-88741" y="24895"/>
              <a:ext cx="574315" cy="517843"/>
            </a:xfrm>
            <a:prstGeom prst="rect">
              <a:avLst/>
            </a:prstGeom>
            <a:ln w="12700" cap="flat">
              <a:noFill/>
              <a:miter lim="400000"/>
            </a:ln>
            <a:effectLst/>
          </p:spPr>
        </p:pic>
      </p:grpSp>
      <p:sp>
        <p:nvSpPr>
          <p:cNvPr id="28" name="Shape 167"/>
          <p:cNvSpPr/>
          <p:nvPr/>
        </p:nvSpPr>
        <p:spPr>
          <a:xfrm>
            <a:off x="787844" y="3142711"/>
            <a:ext cx="2052750" cy="646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100">
                <a:solidFill>
                  <a:srgbClr val="FFFFFF"/>
                </a:solidFill>
                <a:latin typeface="Roboto Slab Regular"/>
                <a:ea typeface="Roboto Slab Regular"/>
                <a:cs typeface="Roboto Slab Regular"/>
                <a:sym typeface="Roboto Slab Regular"/>
              </a:defRPr>
            </a:lvl1pPr>
          </a:lstStyle>
          <a:p>
            <a:pPr defTabSz="457200">
              <a:defRPr sz="1800">
                <a:solidFill>
                  <a:srgbClr val="000000"/>
                </a:solidFill>
              </a:defRPr>
            </a:pPr>
            <a:r>
              <a:rPr kern="0" dirty="0">
                <a:solidFill>
                  <a:schemeClr val="tx2">
                    <a:lumMod val="20000"/>
                    <a:lumOff val="80000"/>
                  </a:schemeClr>
                </a:solidFill>
              </a:rPr>
              <a:t>network devices vulnerable</a:t>
            </a:r>
          </a:p>
        </p:txBody>
      </p:sp>
      <p:sp>
        <p:nvSpPr>
          <p:cNvPr id="29" name="Shape 168"/>
          <p:cNvSpPr/>
          <p:nvPr/>
        </p:nvSpPr>
        <p:spPr>
          <a:xfrm>
            <a:off x="997717" y="1832619"/>
            <a:ext cx="1631214"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a:solidFill>
                  <a:srgbClr val="FFFFFF"/>
                </a:solidFill>
                <a:latin typeface="Lato Bold"/>
                <a:ea typeface="Lato Bold"/>
                <a:cs typeface="Lato Bold"/>
                <a:sym typeface="Lato Bold"/>
              </a:defRPr>
            </a:lvl1pPr>
          </a:lstStyle>
          <a:p>
            <a:pPr defTabSz="457200">
              <a:defRPr>
                <a:solidFill>
                  <a:srgbClr val="000000"/>
                </a:solidFill>
              </a:defRPr>
            </a:pPr>
            <a:r>
              <a:rPr lang="en-GB" kern="0" dirty="0" smtClean="0">
                <a:solidFill>
                  <a:schemeClr val="tx2">
                    <a:lumMod val="20000"/>
                    <a:lumOff val="80000"/>
                  </a:schemeClr>
                </a:solidFill>
              </a:rPr>
              <a:t>HEARTBLEED</a:t>
            </a:r>
            <a:endParaRPr kern="0" dirty="0">
              <a:solidFill>
                <a:schemeClr val="tx2">
                  <a:lumMod val="20000"/>
                  <a:lumOff val="80000"/>
                </a:schemeClr>
              </a:solidFill>
            </a:endParaRPr>
          </a:p>
        </p:txBody>
      </p:sp>
      <p:grpSp>
        <p:nvGrpSpPr>
          <p:cNvPr id="30" name="Group 163"/>
          <p:cNvGrpSpPr/>
          <p:nvPr/>
        </p:nvGrpSpPr>
        <p:grpSpPr>
          <a:xfrm>
            <a:off x="3539394" y="2132856"/>
            <a:ext cx="2487801" cy="1015661"/>
            <a:chOff x="-161447" y="-31810"/>
            <a:chExt cx="2487798" cy="761743"/>
          </a:xfrm>
        </p:grpSpPr>
        <p:sp>
          <p:nvSpPr>
            <p:cNvPr id="31" name="Shape 161"/>
            <p:cNvSpPr/>
            <p:nvPr/>
          </p:nvSpPr>
          <p:spPr>
            <a:xfrm>
              <a:off x="510544" y="-31810"/>
              <a:ext cx="1815807" cy="76174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4800">
                  <a:solidFill>
                    <a:srgbClr val="FFFFFF"/>
                  </a:solidFill>
                  <a:latin typeface="Lato Bold"/>
                  <a:ea typeface="Lato Bold"/>
                  <a:cs typeface="Lato Bold"/>
                  <a:sym typeface="Lato Bold"/>
                </a:defRPr>
              </a:lvl1pPr>
            </a:lstStyle>
            <a:p>
              <a:pPr defTabSz="457200">
                <a:defRPr sz="1800">
                  <a:solidFill>
                    <a:srgbClr val="000000"/>
                  </a:solidFill>
                </a:defRPr>
              </a:pPr>
              <a:r>
                <a:rPr sz="6000" kern="0" dirty="0">
                  <a:solidFill>
                    <a:schemeClr val="tx2">
                      <a:lumMod val="20000"/>
                      <a:lumOff val="80000"/>
                    </a:schemeClr>
                  </a:solidFill>
                </a:rPr>
                <a:t>70%</a:t>
              </a:r>
            </a:p>
          </p:txBody>
        </p:sp>
        <p:pic>
          <p:nvPicPr>
            <p:cNvPr id="32" name="image9.png" descr="Sales-ppt-graphics-shellshock.png"/>
            <p:cNvPicPr/>
            <p:nvPr/>
          </p:nvPicPr>
          <p:blipFill>
            <a:blip r:embed="rId3">
              <a:extLst/>
            </a:blip>
            <a:stretch>
              <a:fillRect/>
            </a:stretch>
          </p:blipFill>
          <p:spPr>
            <a:xfrm>
              <a:off x="-161447" y="98417"/>
              <a:ext cx="614344" cy="534043"/>
            </a:xfrm>
            <a:prstGeom prst="rect">
              <a:avLst/>
            </a:prstGeom>
            <a:ln w="12700" cap="flat">
              <a:noFill/>
              <a:miter lim="400000"/>
            </a:ln>
            <a:effectLst/>
          </p:spPr>
        </p:pic>
      </p:grpSp>
      <p:sp>
        <p:nvSpPr>
          <p:cNvPr id="33" name="Shape 169"/>
          <p:cNvSpPr/>
          <p:nvPr/>
        </p:nvSpPr>
        <p:spPr>
          <a:xfrm>
            <a:off x="3850183" y="1832619"/>
            <a:ext cx="1644038"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a:solidFill>
                  <a:srgbClr val="FFFFFF"/>
                </a:solidFill>
                <a:latin typeface="Lato Bold"/>
                <a:ea typeface="Lato Bold"/>
                <a:cs typeface="Lato Bold"/>
                <a:sym typeface="Lato Bold"/>
              </a:defRPr>
            </a:lvl1pPr>
          </a:lstStyle>
          <a:p>
            <a:pPr defTabSz="457200">
              <a:defRPr>
                <a:solidFill>
                  <a:srgbClr val="000000"/>
                </a:solidFill>
              </a:defRPr>
            </a:pPr>
            <a:r>
              <a:rPr lang="en-GB" kern="0" dirty="0" smtClean="0">
                <a:solidFill>
                  <a:schemeClr val="tx2">
                    <a:lumMod val="20000"/>
                    <a:lumOff val="80000"/>
                  </a:schemeClr>
                </a:solidFill>
              </a:rPr>
              <a:t>SHELLSHOCK</a:t>
            </a:r>
            <a:endParaRPr kern="0" dirty="0">
              <a:solidFill>
                <a:schemeClr val="tx2">
                  <a:lumMod val="20000"/>
                  <a:lumOff val="80000"/>
                </a:schemeClr>
              </a:solidFill>
            </a:endParaRPr>
          </a:p>
        </p:txBody>
      </p:sp>
      <p:sp>
        <p:nvSpPr>
          <p:cNvPr id="34" name="Shape 170"/>
          <p:cNvSpPr/>
          <p:nvPr/>
        </p:nvSpPr>
        <p:spPr>
          <a:xfrm>
            <a:off x="3490212" y="3204267"/>
            <a:ext cx="2239110" cy="58477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defTabSz="457200">
              <a:defRPr>
                <a:solidFill>
                  <a:srgbClr val="000000"/>
                </a:solidFill>
              </a:defRPr>
            </a:pPr>
            <a:r>
              <a:rPr sz="1600" kern="0" dirty="0">
                <a:solidFill>
                  <a:srgbClr val="FFFFFF"/>
                </a:solidFill>
                <a:latin typeface="Roboto Slab Regular"/>
                <a:ea typeface="Roboto Slab Regular"/>
                <a:cs typeface="Roboto Slab Regular"/>
                <a:sym typeface="Roboto Slab Regular"/>
              </a:rPr>
              <a:t>of all Internet-facing</a:t>
            </a:r>
          </a:p>
          <a:p>
            <a:pPr algn="ctr" defTabSz="457200">
              <a:defRPr>
                <a:solidFill>
                  <a:srgbClr val="000000"/>
                </a:solidFill>
              </a:defRPr>
            </a:pPr>
            <a:r>
              <a:rPr sz="1600" kern="0" dirty="0">
                <a:solidFill>
                  <a:srgbClr val="FFFFFF"/>
                </a:solidFill>
                <a:latin typeface="Roboto Slab Regular"/>
                <a:ea typeface="Roboto Slab Regular"/>
                <a:cs typeface="Roboto Slab Regular"/>
                <a:sym typeface="Roboto Slab Regular"/>
              </a:rPr>
              <a:t>machines exposed</a:t>
            </a:r>
          </a:p>
        </p:txBody>
      </p:sp>
      <p:sp>
        <p:nvSpPr>
          <p:cNvPr id="35" name="Shape 159"/>
          <p:cNvSpPr/>
          <p:nvPr/>
        </p:nvSpPr>
        <p:spPr>
          <a:xfrm>
            <a:off x="6883002" y="2358853"/>
            <a:ext cx="1865462" cy="46135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noAutofit/>
          </a:bodyPr>
          <a:lstStyle>
            <a:lvl1pPr>
              <a:defRPr sz="3800">
                <a:solidFill>
                  <a:srgbClr val="FFFFFF"/>
                </a:solidFill>
                <a:latin typeface="Lato Bold"/>
                <a:ea typeface="Lato Bold"/>
                <a:cs typeface="Lato Bold"/>
                <a:sym typeface="Lato Bold"/>
              </a:defRPr>
            </a:lvl1pPr>
          </a:lstStyle>
          <a:p>
            <a:pPr defTabSz="457200">
              <a:defRPr sz="1800">
                <a:solidFill>
                  <a:srgbClr val="000000"/>
                </a:solidFill>
              </a:defRPr>
            </a:pPr>
            <a:r>
              <a:rPr sz="4000" kern="0" dirty="0">
                <a:solidFill>
                  <a:schemeClr val="tx2">
                    <a:lumMod val="20000"/>
                    <a:lumOff val="80000"/>
                  </a:schemeClr>
                </a:solidFill>
              </a:rPr>
              <a:t>Millions</a:t>
            </a:r>
          </a:p>
        </p:txBody>
      </p:sp>
      <p:sp>
        <p:nvSpPr>
          <p:cNvPr id="36" name="Shape 160"/>
          <p:cNvSpPr/>
          <p:nvPr/>
        </p:nvSpPr>
        <p:spPr>
          <a:xfrm>
            <a:off x="6044133" y="3140968"/>
            <a:ext cx="2683079" cy="73866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100">
                <a:solidFill>
                  <a:srgbClr val="FFFFFF"/>
                </a:solidFill>
                <a:latin typeface="Roboto Slab Regular"/>
                <a:ea typeface="Roboto Slab Regular"/>
                <a:cs typeface="Roboto Slab Regular"/>
                <a:sym typeface="Roboto Slab Regular"/>
              </a:defRPr>
            </a:lvl1pPr>
          </a:lstStyle>
          <a:p>
            <a:pPr defTabSz="457200">
              <a:defRPr sz="1800">
                <a:solidFill>
                  <a:srgbClr val="000000"/>
                </a:solidFill>
              </a:defRPr>
            </a:pPr>
            <a:r>
              <a:rPr sz="1400" kern="0" dirty="0">
                <a:solidFill>
                  <a:schemeClr val="tx2">
                    <a:lumMod val="20000"/>
                    <a:lumOff val="80000"/>
                  </a:schemeClr>
                </a:solidFill>
              </a:rPr>
              <a:t>Of virtual systems vulnerable because of a flaw in a floppy disk driver</a:t>
            </a:r>
          </a:p>
        </p:txBody>
      </p:sp>
      <p:sp>
        <p:nvSpPr>
          <p:cNvPr id="37" name="Shape 171"/>
          <p:cNvSpPr/>
          <p:nvPr/>
        </p:nvSpPr>
        <p:spPr>
          <a:xfrm>
            <a:off x="6949183" y="1825504"/>
            <a:ext cx="938716"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a:solidFill>
                  <a:srgbClr val="FFFFFF"/>
                </a:solidFill>
                <a:latin typeface="Lato Bold"/>
                <a:ea typeface="Lato Bold"/>
                <a:cs typeface="Lato Bold"/>
                <a:sym typeface="Lato Bold"/>
              </a:defRPr>
            </a:lvl1pPr>
          </a:lstStyle>
          <a:p>
            <a:pPr defTabSz="457200">
              <a:defRPr>
                <a:solidFill>
                  <a:srgbClr val="000000"/>
                </a:solidFill>
              </a:defRPr>
            </a:pPr>
            <a:r>
              <a:rPr kern="0" dirty="0">
                <a:solidFill>
                  <a:schemeClr val="tx2">
                    <a:lumMod val="20000"/>
                    <a:lumOff val="80000"/>
                  </a:schemeClr>
                </a:solidFill>
              </a:rPr>
              <a:t>VENOM</a:t>
            </a:r>
          </a:p>
        </p:txBody>
      </p:sp>
      <p:pic>
        <p:nvPicPr>
          <p:cNvPr id="2" name="Picture 1" descr="icons-png_white-floppy-remov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5844" y="2276872"/>
            <a:ext cx="619514" cy="826019"/>
          </a:xfrm>
          <a:prstGeom prst="rect">
            <a:avLst/>
          </a:prstGeom>
        </p:spPr>
      </p:pic>
      <p:sp>
        <p:nvSpPr>
          <p:cNvPr id="41" name="Shape 160"/>
          <p:cNvSpPr/>
          <p:nvPr/>
        </p:nvSpPr>
        <p:spPr>
          <a:xfrm>
            <a:off x="521038" y="5588012"/>
            <a:ext cx="1881046" cy="4001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100">
                <a:solidFill>
                  <a:srgbClr val="FFFFFF"/>
                </a:solidFill>
                <a:latin typeface="Roboto Slab Regular"/>
                <a:ea typeface="Roboto Slab Regular"/>
                <a:cs typeface="Roboto Slab Regular"/>
                <a:sym typeface="Roboto Slab Regular"/>
              </a:defRPr>
            </a:lvl1pPr>
          </a:lstStyle>
          <a:p>
            <a:pPr defTabSz="457200">
              <a:defRPr sz="1800">
                <a:solidFill>
                  <a:srgbClr val="000000"/>
                </a:solidFill>
              </a:defRPr>
            </a:pPr>
            <a:r>
              <a:rPr lang="en-GB" sz="1000" kern="0" dirty="0" smtClean="0">
                <a:solidFill>
                  <a:schemeClr val="tx2">
                    <a:lumMod val="20000"/>
                    <a:lumOff val="80000"/>
                  </a:schemeClr>
                </a:solidFill>
              </a:rPr>
              <a:t>Almost every Linux system vulnerable due to </a:t>
            </a:r>
            <a:r>
              <a:rPr lang="en-GB" sz="1000" kern="0" dirty="0" err="1" smtClean="0">
                <a:solidFill>
                  <a:schemeClr val="tx2">
                    <a:lumMod val="20000"/>
                    <a:lumOff val="80000"/>
                  </a:schemeClr>
                </a:solidFill>
              </a:rPr>
              <a:t>glibc</a:t>
            </a:r>
            <a:r>
              <a:rPr lang="en-GB" sz="1000" kern="0" dirty="0" smtClean="0">
                <a:solidFill>
                  <a:schemeClr val="tx2">
                    <a:lumMod val="20000"/>
                    <a:lumOff val="80000"/>
                  </a:schemeClr>
                </a:solidFill>
              </a:rPr>
              <a:t> flaw</a:t>
            </a:r>
            <a:endParaRPr sz="1000" kern="0" dirty="0">
              <a:solidFill>
                <a:schemeClr val="tx2">
                  <a:lumMod val="20000"/>
                  <a:lumOff val="80000"/>
                </a:schemeClr>
              </a:solidFill>
            </a:endParaRPr>
          </a:p>
        </p:txBody>
      </p:sp>
      <p:sp>
        <p:nvSpPr>
          <p:cNvPr id="42" name="Shape 171"/>
          <p:cNvSpPr/>
          <p:nvPr/>
        </p:nvSpPr>
        <p:spPr>
          <a:xfrm>
            <a:off x="997717" y="4002008"/>
            <a:ext cx="913068"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a:solidFill>
                  <a:srgbClr val="FFFFFF"/>
                </a:solidFill>
                <a:latin typeface="Lato Bold"/>
                <a:ea typeface="Lato Bold"/>
                <a:cs typeface="Lato Bold"/>
                <a:sym typeface="Lato Bold"/>
              </a:defRPr>
            </a:lvl1pPr>
          </a:lstStyle>
          <a:p>
            <a:pPr defTabSz="457200">
              <a:defRPr>
                <a:solidFill>
                  <a:srgbClr val="000000"/>
                </a:solidFill>
              </a:defRPr>
            </a:pPr>
            <a:r>
              <a:rPr lang="en-GB" kern="0" dirty="0" smtClean="0">
                <a:solidFill>
                  <a:schemeClr val="tx2">
                    <a:lumMod val="20000"/>
                    <a:lumOff val="80000"/>
                  </a:schemeClr>
                </a:solidFill>
              </a:rPr>
              <a:t>GHOST</a:t>
            </a:r>
            <a:endParaRPr kern="0" dirty="0">
              <a:solidFill>
                <a:schemeClr val="tx2">
                  <a:lumMod val="20000"/>
                  <a:lumOff val="80000"/>
                </a:schemeClr>
              </a:solidFill>
            </a:endParaRPr>
          </a:p>
        </p:txBody>
      </p:sp>
      <p:pic>
        <p:nvPicPr>
          <p:cNvPr id="4" name="Picture 3" descr="ghost_icon_sticker-r8f77f69ae2b34008bea73664a63d7c41_v9wf3_8byvr_324.jpg"/>
          <p:cNvPicPr>
            <a:picLocks noChangeAspect="1"/>
          </p:cNvPicPr>
          <p:nvPr/>
        </p:nvPicPr>
        <p:blipFill>
          <a:blip r:embed="rId5">
            <a:extLst>
              <a:ext uri="{BEBA8EAE-BF5A-486C-A8C5-ECC9F3942E4B}">
                <a14:imgProps xmlns:a14="http://schemas.microsoft.com/office/drawing/2010/main">
                  <a14:imgLayer r:embed="rId6">
                    <a14:imgEffect>
                      <a14:backgroundRemoval t="20370" b="89969" l="24383" r="89969">
                        <a14:backgroundMark x1="19136" y1="36420" x2="19136" y2="36420"/>
                        <a14:backgroundMark x1="21451" y1="43827" x2="21451" y2="43827"/>
                        <a14:backgroundMark x1="20833" y1="48765" x2="21142" y2="29321"/>
                      </a14:backgroundRemoval>
                    </a14:imgEffect>
                  </a14:imgLayer>
                </a14:imgProps>
              </a:ext>
              <a:ext uri="{28A0092B-C50C-407E-A947-70E740481C1C}">
                <a14:useLocalDpi xmlns:a14="http://schemas.microsoft.com/office/drawing/2010/main" val="0"/>
              </a:ext>
            </a:extLst>
          </a:blip>
          <a:stretch>
            <a:fillRect/>
          </a:stretch>
        </p:blipFill>
        <p:spPr>
          <a:xfrm>
            <a:off x="962877" y="4240716"/>
            <a:ext cx="1029094" cy="1372125"/>
          </a:xfrm>
          <a:prstGeom prst="rect">
            <a:avLst/>
          </a:prstGeom>
        </p:spPr>
      </p:pic>
      <p:sp>
        <p:nvSpPr>
          <p:cNvPr id="45" name="Shape 160"/>
          <p:cNvSpPr/>
          <p:nvPr/>
        </p:nvSpPr>
        <p:spPr>
          <a:xfrm>
            <a:off x="2635593" y="5558343"/>
            <a:ext cx="1881046" cy="400108"/>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100">
                <a:solidFill>
                  <a:srgbClr val="FFFFFF"/>
                </a:solidFill>
                <a:latin typeface="Roboto Slab Regular"/>
                <a:ea typeface="Roboto Slab Regular"/>
                <a:cs typeface="Roboto Slab Regular"/>
                <a:sym typeface="Roboto Slab Regular"/>
              </a:defRPr>
            </a:lvl1pPr>
          </a:lstStyle>
          <a:p>
            <a:pPr defTabSz="457200">
              <a:defRPr sz="1800">
                <a:solidFill>
                  <a:srgbClr val="000000"/>
                </a:solidFill>
              </a:defRPr>
            </a:pPr>
            <a:r>
              <a:rPr lang="en-GB" sz="1000" kern="0" dirty="0" smtClean="0">
                <a:solidFill>
                  <a:schemeClr val="tx2">
                    <a:lumMod val="20000"/>
                    <a:lumOff val="80000"/>
                  </a:schemeClr>
                </a:solidFill>
              </a:rPr>
              <a:t>Almost every installation vulnerable due to flaw</a:t>
            </a:r>
            <a:endParaRPr sz="1000" kern="0" dirty="0">
              <a:solidFill>
                <a:schemeClr val="tx2">
                  <a:lumMod val="20000"/>
                  <a:lumOff val="80000"/>
                </a:schemeClr>
              </a:solidFill>
            </a:endParaRPr>
          </a:p>
        </p:txBody>
      </p:sp>
      <p:sp>
        <p:nvSpPr>
          <p:cNvPr id="46" name="Shape 171"/>
          <p:cNvSpPr/>
          <p:nvPr/>
        </p:nvSpPr>
        <p:spPr>
          <a:xfrm>
            <a:off x="3112276" y="4007675"/>
            <a:ext cx="1028485"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a:solidFill>
                  <a:srgbClr val="FFFFFF"/>
                </a:solidFill>
                <a:latin typeface="Lato Bold"/>
                <a:ea typeface="Lato Bold"/>
                <a:cs typeface="Lato Bold"/>
                <a:sym typeface="Lato Bold"/>
              </a:defRPr>
            </a:lvl1pPr>
          </a:lstStyle>
          <a:p>
            <a:pPr defTabSz="457200">
              <a:defRPr>
                <a:solidFill>
                  <a:srgbClr val="000000"/>
                </a:solidFill>
              </a:defRPr>
            </a:pPr>
            <a:r>
              <a:rPr lang="en-GB" kern="0" dirty="0" smtClean="0">
                <a:solidFill>
                  <a:schemeClr val="tx2">
                    <a:lumMod val="20000"/>
                    <a:lumOff val="80000"/>
                  </a:schemeClr>
                </a:solidFill>
              </a:rPr>
              <a:t>DRUPAL</a:t>
            </a:r>
            <a:endParaRPr kern="0" dirty="0">
              <a:solidFill>
                <a:schemeClr val="tx2">
                  <a:lumMod val="20000"/>
                  <a:lumOff val="80000"/>
                </a:schemeClr>
              </a:solidFill>
            </a:endParaRPr>
          </a:p>
        </p:txBody>
      </p:sp>
      <p:pic>
        <p:nvPicPr>
          <p:cNvPr id="5" name="Picture 4" descr="drupal-4096.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98048" y="4240717"/>
            <a:ext cx="1093409" cy="1457879"/>
          </a:xfrm>
          <a:prstGeom prst="rect">
            <a:avLst/>
          </a:prstGeom>
        </p:spPr>
      </p:pic>
      <p:pic>
        <p:nvPicPr>
          <p:cNvPr id="6" name="Picture 5" descr="icons-png_white-factory.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48322" y="4494448"/>
            <a:ext cx="762000" cy="1016000"/>
          </a:xfrm>
          <a:prstGeom prst="rect">
            <a:avLst/>
          </a:prstGeom>
        </p:spPr>
      </p:pic>
      <p:sp>
        <p:nvSpPr>
          <p:cNvPr id="50" name="Shape 171"/>
          <p:cNvSpPr/>
          <p:nvPr/>
        </p:nvSpPr>
        <p:spPr>
          <a:xfrm>
            <a:off x="5226664" y="3992233"/>
            <a:ext cx="887420"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a:solidFill>
                  <a:srgbClr val="FFFFFF"/>
                </a:solidFill>
                <a:latin typeface="Lato Bold"/>
                <a:ea typeface="Lato Bold"/>
                <a:cs typeface="Lato Bold"/>
                <a:sym typeface="Lato Bold"/>
              </a:defRPr>
            </a:lvl1pPr>
          </a:lstStyle>
          <a:p>
            <a:pPr defTabSz="457200">
              <a:defRPr>
                <a:solidFill>
                  <a:srgbClr val="000000"/>
                </a:solidFill>
              </a:defRPr>
            </a:pPr>
            <a:r>
              <a:rPr lang="en-GB" kern="0" dirty="0" smtClean="0">
                <a:solidFill>
                  <a:schemeClr val="tx2">
                    <a:lumMod val="20000"/>
                    <a:lumOff val="80000"/>
                  </a:schemeClr>
                </a:solidFill>
              </a:rPr>
              <a:t>SCADA</a:t>
            </a:r>
            <a:endParaRPr kern="0" dirty="0">
              <a:solidFill>
                <a:schemeClr val="tx2">
                  <a:lumMod val="20000"/>
                  <a:lumOff val="80000"/>
                </a:schemeClr>
              </a:solidFill>
            </a:endParaRPr>
          </a:p>
        </p:txBody>
      </p:sp>
      <p:sp>
        <p:nvSpPr>
          <p:cNvPr id="51" name="Shape 160"/>
          <p:cNvSpPr/>
          <p:nvPr/>
        </p:nvSpPr>
        <p:spPr>
          <a:xfrm>
            <a:off x="4550507" y="5558345"/>
            <a:ext cx="2178534" cy="3847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100">
                <a:solidFill>
                  <a:srgbClr val="FFFFFF"/>
                </a:solidFill>
                <a:latin typeface="Roboto Slab Regular"/>
                <a:ea typeface="Roboto Slab Regular"/>
                <a:cs typeface="Roboto Slab Regular"/>
                <a:sym typeface="Roboto Slab Regular"/>
              </a:defRPr>
            </a:lvl1pPr>
          </a:lstStyle>
          <a:p>
            <a:pPr defTabSz="457200">
              <a:defRPr sz="1800">
                <a:solidFill>
                  <a:srgbClr val="000000"/>
                </a:solidFill>
              </a:defRPr>
            </a:pPr>
            <a:r>
              <a:rPr lang="en-GB" sz="950" kern="0" dirty="0" smtClean="0">
                <a:solidFill>
                  <a:schemeClr val="tx2">
                    <a:lumMod val="20000"/>
                    <a:lumOff val="80000"/>
                  </a:schemeClr>
                </a:solidFill>
              </a:rPr>
              <a:t>Numerous remote code execution vulnerabilities discovered</a:t>
            </a:r>
            <a:endParaRPr sz="950" kern="0" dirty="0">
              <a:solidFill>
                <a:schemeClr val="tx2">
                  <a:lumMod val="20000"/>
                  <a:lumOff val="80000"/>
                </a:schemeClr>
              </a:solidFill>
            </a:endParaRPr>
          </a:p>
        </p:txBody>
      </p:sp>
      <p:pic>
        <p:nvPicPr>
          <p:cNvPr id="8" name="Picture 7" descr="icons-png_white-big-thumbnails.p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381289" y="4484673"/>
            <a:ext cx="762000" cy="1016000"/>
          </a:xfrm>
          <a:prstGeom prst="rect">
            <a:avLst/>
          </a:prstGeom>
        </p:spPr>
      </p:pic>
      <p:sp>
        <p:nvSpPr>
          <p:cNvPr id="54" name="Shape 171"/>
          <p:cNvSpPr/>
          <p:nvPr/>
        </p:nvSpPr>
        <p:spPr>
          <a:xfrm>
            <a:off x="7157503" y="4016281"/>
            <a:ext cx="1259317"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a:solidFill>
                  <a:srgbClr val="FFFFFF"/>
                </a:solidFill>
                <a:latin typeface="Lato Bold"/>
                <a:ea typeface="Lato Bold"/>
                <a:cs typeface="Lato Bold"/>
                <a:sym typeface="Lato Bold"/>
              </a:defRPr>
            </a:lvl1pPr>
          </a:lstStyle>
          <a:p>
            <a:pPr defTabSz="457200">
              <a:defRPr>
                <a:solidFill>
                  <a:srgbClr val="000000"/>
                </a:solidFill>
              </a:defRPr>
            </a:pPr>
            <a:r>
              <a:rPr lang="en-GB" kern="0" dirty="0" smtClean="0">
                <a:solidFill>
                  <a:schemeClr val="tx2">
                    <a:lumMod val="20000"/>
                    <a:lumOff val="80000"/>
                  </a:schemeClr>
                </a:solidFill>
              </a:rPr>
              <a:t>WINDOWS</a:t>
            </a:r>
            <a:endParaRPr kern="0" dirty="0">
              <a:solidFill>
                <a:schemeClr val="tx2">
                  <a:lumMod val="20000"/>
                  <a:lumOff val="80000"/>
                </a:schemeClr>
              </a:solidFill>
            </a:endParaRPr>
          </a:p>
        </p:txBody>
      </p:sp>
      <p:sp>
        <p:nvSpPr>
          <p:cNvPr id="55" name="Shape 160"/>
          <p:cNvSpPr/>
          <p:nvPr/>
        </p:nvSpPr>
        <p:spPr>
          <a:xfrm>
            <a:off x="6656748" y="5578863"/>
            <a:ext cx="2178534" cy="38471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sz="1100">
                <a:solidFill>
                  <a:srgbClr val="FFFFFF"/>
                </a:solidFill>
                <a:latin typeface="Roboto Slab Regular"/>
                <a:ea typeface="Roboto Slab Regular"/>
                <a:cs typeface="Roboto Slab Regular"/>
                <a:sym typeface="Roboto Slab Regular"/>
              </a:defRPr>
            </a:lvl1pPr>
          </a:lstStyle>
          <a:p>
            <a:pPr defTabSz="457200">
              <a:defRPr sz="1800">
                <a:solidFill>
                  <a:srgbClr val="000000"/>
                </a:solidFill>
              </a:defRPr>
            </a:pPr>
            <a:r>
              <a:rPr lang="en-GB" sz="950" kern="0" dirty="0" smtClean="0">
                <a:solidFill>
                  <a:schemeClr val="tx2">
                    <a:lumMod val="20000"/>
                    <a:lumOff val="80000"/>
                  </a:schemeClr>
                </a:solidFill>
              </a:rPr>
              <a:t>Numerous remote code execution vulnerabilities discovered</a:t>
            </a:r>
            <a:endParaRPr sz="950" kern="0" dirty="0">
              <a:solidFill>
                <a:schemeClr val="tx2">
                  <a:lumMod val="20000"/>
                  <a:lumOff val="80000"/>
                </a:schemeClr>
              </a:solidFill>
            </a:endParaRPr>
          </a:p>
        </p:txBody>
      </p:sp>
    </p:spTree>
    <p:extLst>
      <p:ext uri="{BB962C8B-B14F-4D97-AF65-F5344CB8AC3E}">
        <p14:creationId xmlns:p14="http://schemas.microsoft.com/office/powerpoint/2010/main" val="1787793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a:themeElements>
    <a:clrScheme name="Default">
      <a:dk1>
        <a:srgbClr val="435363"/>
      </a:dk1>
      <a:lt1>
        <a:srgbClr val="634220"/>
      </a:lt1>
      <a:dk2>
        <a:srgbClr val="A7A7A7"/>
      </a:dk2>
      <a:lt2>
        <a:srgbClr val="535353"/>
      </a:lt2>
      <a:accent1>
        <a:srgbClr val="003764"/>
      </a:accent1>
      <a:accent2>
        <a:srgbClr val="E1C425"/>
      </a:accent2>
      <a:accent3>
        <a:srgbClr val="E18300"/>
      </a:accent3>
      <a:accent4>
        <a:srgbClr val="3FAE2A"/>
      </a:accent4>
      <a:accent5>
        <a:srgbClr val="E24301"/>
      </a:accent5>
      <a:accent6>
        <a:srgbClr val="520A76"/>
      </a:accent6>
      <a:hlink>
        <a:srgbClr val="0000FF"/>
      </a:hlink>
      <a:folHlink>
        <a:srgbClr val="FF00FF"/>
      </a:folHlink>
    </a:clrScheme>
    <a:fontScheme name="Default">
      <a:majorFont>
        <a:latin typeface="Helvetica"/>
        <a:ea typeface="Helvetica"/>
        <a:cs typeface="Helvetica"/>
      </a:majorFont>
      <a:minorFont>
        <a:latin typeface="Helvetica Neue"/>
        <a:ea typeface="Helvetica Neue"/>
        <a:cs typeface="Helvetica Neue"/>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3764"/>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43536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3764"/>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435363"/>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Blank">
  <a:themeElements>
    <a:clrScheme name="01 NEW PA Blue">
      <a:dk1>
        <a:srgbClr val="000000"/>
      </a:dk1>
      <a:lt1>
        <a:srgbClr val="FFFFFF"/>
      </a:lt1>
      <a:dk2>
        <a:srgbClr val="293947"/>
      </a:dk2>
      <a:lt2>
        <a:srgbClr val="5E707D"/>
      </a:lt2>
      <a:accent1>
        <a:srgbClr val="3876BE"/>
      </a:accent1>
      <a:accent2>
        <a:srgbClr val="D78539"/>
      </a:accent2>
      <a:accent3>
        <a:srgbClr val="5D423E"/>
      </a:accent3>
      <a:accent4>
        <a:srgbClr val="45194F"/>
      </a:accent4>
      <a:accent5>
        <a:srgbClr val="2C4310"/>
      </a:accent5>
      <a:accent6>
        <a:srgbClr val="AED373"/>
      </a:accent6>
      <a:hlink>
        <a:srgbClr val="3876BE"/>
      </a:hlink>
      <a:folHlink>
        <a:srgbClr val="5E707D"/>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defRPr kumimoji="0" lang="en-GB" sz="1400" b="0" i="0" u="none" strike="noStrike" cap="none" normalizeH="0" baseline="0" smtClean="0">
            <a:ln>
              <a:noFill/>
            </a:ln>
            <a:solidFill>
              <a:srgbClr val="737377"/>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6666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0000" tIns="46800" rIns="90000" bIns="4680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chemeClr val="tx2"/>
          </a:buClr>
          <a:buSzTx/>
          <a:buFont typeface="Symbol" pitchFamily="18" charset="2"/>
          <a:buNone/>
          <a:tabLst/>
          <a:defRPr kumimoji="0" lang="en-GB" sz="1400" b="0" i="0" u="none" strike="noStrike" cap="none" normalizeH="0" baseline="0" smtClean="0">
            <a:ln>
              <a:noFill/>
            </a:ln>
            <a:solidFill>
              <a:srgbClr val="737377"/>
            </a:solidFill>
            <a:effectLst/>
            <a:latin typeface="Arial" charset="0"/>
          </a:defRPr>
        </a:defPPr>
      </a:lstStyle>
    </a:lnDef>
    <a:txDef>
      <a:spPr>
        <a:noFill/>
      </a:spPr>
      <a:bodyPr wrap="square" lIns="0" tIns="0" rIns="0" bIns="0" rtlCol="0">
        <a:noAutofit/>
      </a:bodyPr>
      <a:lstStyle>
        <a:defPPr algn="l">
          <a:defRPr dirty="0" smtClean="0"/>
        </a:defPPr>
      </a:lstStyle>
    </a:txDef>
  </a:objectDefaults>
  <a:extraClrSchemeLst/>
</a:theme>
</file>

<file path=ppt/theme/theme6.xml><?xml version="1.0" encoding="utf-8"?>
<a:theme xmlns:a="http://schemas.openxmlformats.org/drawingml/2006/main" name="PwC Presentation Burgu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rgbClr val="C0C0C0"/>
        </a:solidFill>
        <a:ln w="3175"/>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themeOverride>
</file>

<file path=docProps/app.xml><?xml version="1.0" encoding="utf-8"?>
<Properties xmlns="http://schemas.openxmlformats.org/officeDocument/2006/extended-properties" xmlns:vt="http://schemas.openxmlformats.org/officeDocument/2006/docPropsVTypes">
  <TotalTime>1419</TotalTime>
  <Words>1722</Words>
  <Application>Microsoft Office PowerPoint</Application>
  <PresentationFormat>On-screen Show (4:3)</PresentationFormat>
  <Paragraphs>263</Paragraphs>
  <Slides>48</Slides>
  <Notes>19</Notes>
  <HiddenSlides>0</HiddenSlides>
  <MMClips>0</MMClips>
  <ScaleCrop>false</ScaleCrop>
  <HeadingPairs>
    <vt:vector size="4" baseType="variant">
      <vt:variant>
        <vt:lpstr>Theme</vt:lpstr>
      </vt:variant>
      <vt:variant>
        <vt:i4>6</vt:i4>
      </vt:variant>
      <vt:variant>
        <vt:lpstr>Slide Titles</vt:lpstr>
      </vt:variant>
      <vt:variant>
        <vt:i4>48</vt:i4>
      </vt:variant>
    </vt:vector>
  </HeadingPairs>
  <TitlesOfParts>
    <vt:vector size="54" baseType="lpstr">
      <vt:lpstr>Office Theme</vt:lpstr>
      <vt:lpstr>2_Office Theme</vt:lpstr>
      <vt:lpstr>4_Office Theme</vt:lpstr>
      <vt:lpstr>Default</vt:lpstr>
      <vt:lpstr>Blank</vt:lpstr>
      <vt:lpstr>PwC Presentation Burgundy</vt:lpstr>
      <vt:lpstr>PowerPoint Presentation</vt:lpstr>
      <vt:lpstr>PowerPoint Presentation</vt:lpstr>
      <vt:lpstr>PowerPoint Presentation</vt:lpstr>
      <vt:lpstr>Preparing for the Threat of Data-Stealing attacks</vt:lpstr>
      <vt:lpstr>PowerPoint Presentation</vt:lpstr>
      <vt:lpstr>PowerPoint Presentation</vt:lpstr>
      <vt:lpstr>PowerPoint Presentation</vt:lpstr>
      <vt:lpstr>Better than expected visibility through effective vulnerability management</vt:lpstr>
      <vt:lpstr>PowerPoint Presentation</vt:lpstr>
      <vt:lpstr>PowerPoint Presentation</vt:lpstr>
      <vt:lpstr>But old vulnerabilities are still used to gain access</vt:lpstr>
      <vt:lpstr>PowerPoint Presentation</vt:lpstr>
      <vt:lpstr>PowerPoint Presentation</vt:lpstr>
      <vt:lpstr>PowerPoint Presentation</vt:lpstr>
      <vt:lpstr>PowerPoint Presentation</vt:lpstr>
      <vt:lpstr>PowerPoint Presentation</vt:lpstr>
      <vt:lpstr>PowerPoint Presentation</vt:lpstr>
      <vt:lpstr>What are the Threats of Data Stealing ?</vt:lpstr>
      <vt:lpstr>It’s getting harder to manage the Legal jurisdiction</vt:lpstr>
      <vt:lpstr>Cyber Security – Cyber governance </vt:lpstr>
      <vt:lpstr>We need a Digital Trust Ecosystem approach </vt:lpstr>
      <vt:lpstr>A major problem is in managing so many the Standards and protocols - the breaches often exploit vulnerabilities</vt:lpstr>
      <vt:lpstr>CONCLUSIONS – Need to move towards a Comprehensive Cyber Assurance framework </vt:lpstr>
      <vt:lpstr>CONCLUSIONS – Need to move towards a Comprehensive Cyber Assurance framework </vt:lpstr>
      <vt:lpstr>CONCLUSIONS – Need to move towards a Comprehensive Cyber Assurance framework </vt:lpstr>
      <vt:lpstr>CONCLUSIONS – Need to move towards a Comprehensive Cyber Assurance framework </vt:lpstr>
      <vt:lpstr>CONCLUSIONS – Need to move towards a Comprehensive Cyber Assurance framework </vt:lpstr>
      <vt:lpstr>International Publications Impact -   and suggested further reading </vt:lpstr>
      <vt:lpstr>Thank you</vt:lpstr>
      <vt:lpstr>PowerPoint Presentation</vt:lpstr>
      <vt:lpstr>PowerPoint Presentation</vt:lpstr>
      <vt:lpstr>Information Security Breaches Survey 2015 Results </vt:lpstr>
      <vt:lpstr>Source of the survey data</vt:lpstr>
      <vt:lpstr>Source of the survey data</vt:lpstr>
      <vt:lpstr>Special thanks</vt:lpstr>
      <vt:lpstr>Number of breaches increasing…</vt:lpstr>
      <vt:lpstr>… as is the impact of breaches</vt:lpstr>
      <vt:lpstr>The Human Factor</vt:lpstr>
      <vt:lpstr>The Human Factor</vt:lpstr>
      <vt:lpstr>Reputation a key concern…</vt:lpstr>
      <vt:lpstr>What is the main driver for information security?</vt:lpstr>
      <vt:lpstr>Average cost of the worst breach</vt:lpstr>
      <vt:lpstr>Respondents successfully penetrated by an outsider</vt:lpstr>
      <vt:lpstr>Respondents suffering loss/leakage of confidential data</vt:lpstr>
      <vt:lpstr>Summary – Key Observations</vt:lpstr>
      <vt:lpstr>Resources</vt:lpstr>
      <vt:lpstr>PowerPoint Presentation</vt:lpstr>
      <vt:lpstr>PowerPoint Presentation</vt:lpstr>
    </vt:vector>
  </TitlesOfParts>
  <Company>Reed Exhibitions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change employee security behaviour</dc:title>
  <dc:creator>Harper, Rebecca (RX)</dc:creator>
  <cp:lastModifiedBy>Hine, Michael (RX)</cp:lastModifiedBy>
  <cp:revision>50</cp:revision>
  <cp:lastPrinted>2015-06-18T09:32:53Z</cp:lastPrinted>
  <dcterms:created xsi:type="dcterms:W3CDTF">2012-11-29T22:44:46Z</dcterms:created>
  <dcterms:modified xsi:type="dcterms:W3CDTF">2015-06-18T13:23:55Z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How to change employee security behaviour</vt:lpwstr>
  </property>
  <property fmtid="{D5CDD505-2E9C-101B-9397-08002B2CF9AE}" pid="3" name="SlideDescription">
    <vt:lpwstr/>
  </property>
</Properties>
</file>